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Lst>
  <p:sldSz cy="5143500" cx="9144000"/>
  <p:notesSz cx="6858000" cy="9144000"/>
  <p:embeddedFontLst>
    <p:embeddedFont>
      <p:font typeface="Libre Baskerville"/>
      <p:regular r:id="rId53"/>
      <p:bold r:id="rId54"/>
      <p:italic r:id="rId55"/>
    </p:embeddedFont>
    <p:embeddedFont>
      <p:font typeface="Cinzel"/>
      <p:regular r:id="rId56"/>
      <p:bold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font" Target="fonts/LibreBaskerville-regular.fntdata"/><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LibreBaskerville-italic.fntdata"/><Relationship Id="rId10" Type="http://schemas.openxmlformats.org/officeDocument/2006/relationships/slide" Target="slides/slide6.xml"/><Relationship Id="rId54" Type="http://schemas.openxmlformats.org/officeDocument/2006/relationships/font" Target="fonts/LibreBaskerville-bold.fntdata"/><Relationship Id="rId13" Type="http://schemas.openxmlformats.org/officeDocument/2006/relationships/slide" Target="slides/slide9.xml"/><Relationship Id="rId57" Type="http://schemas.openxmlformats.org/officeDocument/2006/relationships/font" Target="fonts/Cinzel-bold.fntdata"/><Relationship Id="rId12" Type="http://schemas.openxmlformats.org/officeDocument/2006/relationships/slide" Target="slides/slide8.xml"/><Relationship Id="rId56" Type="http://schemas.openxmlformats.org/officeDocument/2006/relationships/font" Target="fonts/Cinzel-regular.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 name="Google Shape;49;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655311001a_0_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655311001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655311001a_0_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655311001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655311001a_0_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655311001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655311001a_0_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655311001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655311001a_0_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655311001a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655311001a_0_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655311001a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655311001a_0_6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655311001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655311001a_0_1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655311001a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655311001a_0_1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655311001a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655311001a_0_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655311001a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2f826bc252e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2f826bc252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655311001a_0_7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655311001a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655311001a_0_9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655311001a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655311001a_0_10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655311001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655311001a_0_8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655311001a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655311001a_0_9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655311001a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655311001a_0_1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655311001a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655311001a_0_1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655311001a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655311001a_0_1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655311001a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fad5fe2e3a_1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fad5fe2e3a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655311001a_0_15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655311001a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f826bc252e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f826bc252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655311001a_0_1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655311001a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655311001a_0_1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655311001a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655311001a_0_1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655311001a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655311001a_0_1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655311001a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f826bc252e_0_1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f826bc252e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f826bc252e_0_10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f826bc252e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fad5fe2e3a_1_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fad5fe2e3a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fad5fe2e3a_1_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fad5fe2e3a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uusklassismi</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fad5fe2e3a_0_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fad5fe2e3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f826bc252e_0_1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f826bc252e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f826bc252e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f826bc252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fad5fe2e3a_0_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fad5fe2e3a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f826bc252e_0_1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f826bc252e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fad5fe2e3a_0_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fad5fe2e3a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f826bc252e_0_1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f826bc252e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fad5fe2e3a_0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fad5fe2e3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f826bc252e_0_1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f826bc252e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fad5fe2e3a_0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fad5fe2e3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f826bc252e_0_1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f826bc252e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fad5fe2e3a_0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fad5fe2e3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f826bc252e_0_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f826bc252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655311001a_0_18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655311001a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655311001a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655311001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655311001a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655311001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655311001a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655311001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2798700" y="1991850"/>
            <a:ext cx="3546600" cy="11598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403228"/>
              </a:buClr>
              <a:buSzPts val="3600"/>
              <a:buNone/>
              <a:defRPr sz="3600">
                <a:solidFill>
                  <a:srgbClr val="403228"/>
                </a:solidFill>
              </a:defRPr>
            </a:lvl1pPr>
            <a:lvl2pPr lvl="1" algn="ctr">
              <a:spcBef>
                <a:spcPts val="0"/>
              </a:spcBef>
              <a:spcAft>
                <a:spcPts val="0"/>
              </a:spcAft>
              <a:buClr>
                <a:srgbClr val="403228"/>
              </a:buClr>
              <a:buSzPts val="3600"/>
              <a:buNone/>
              <a:defRPr sz="3600">
                <a:solidFill>
                  <a:srgbClr val="403228"/>
                </a:solidFill>
              </a:defRPr>
            </a:lvl2pPr>
            <a:lvl3pPr lvl="2" algn="ctr">
              <a:spcBef>
                <a:spcPts val="0"/>
              </a:spcBef>
              <a:spcAft>
                <a:spcPts val="0"/>
              </a:spcAft>
              <a:buClr>
                <a:srgbClr val="403228"/>
              </a:buClr>
              <a:buSzPts val="3600"/>
              <a:buNone/>
              <a:defRPr sz="3600">
                <a:solidFill>
                  <a:srgbClr val="403228"/>
                </a:solidFill>
              </a:defRPr>
            </a:lvl3pPr>
            <a:lvl4pPr lvl="3" algn="ctr">
              <a:spcBef>
                <a:spcPts val="0"/>
              </a:spcBef>
              <a:spcAft>
                <a:spcPts val="0"/>
              </a:spcAft>
              <a:buClr>
                <a:srgbClr val="403228"/>
              </a:buClr>
              <a:buSzPts val="3600"/>
              <a:buNone/>
              <a:defRPr sz="3600">
                <a:solidFill>
                  <a:srgbClr val="403228"/>
                </a:solidFill>
              </a:defRPr>
            </a:lvl4pPr>
            <a:lvl5pPr lvl="4" algn="ctr">
              <a:spcBef>
                <a:spcPts val="0"/>
              </a:spcBef>
              <a:spcAft>
                <a:spcPts val="0"/>
              </a:spcAft>
              <a:buClr>
                <a:srgbClr val="403228"/>
              </a:buClr>
              <a:buSzPts val="3600"/>
              <a:buNone/>
              <a:defRPr sz="3600">
                <a:solidFill>
                  <a:srgbClr val="403228"/>
                </a:solidFill>
              </a:defRPr>
            </a:lvl5pPr>
            <a:lvl6pPr lvl="5" algn="ctr">
              <a:spcBef>
                <a:spcPts val="0"/>
              </a:spcBef>
              <a:spcAft>
                <a:spcPts val="0"/>
              </a:spcAft>
              <a:buClr>
                <a:srgbClr val="403228"/>
              </a:buClr>
              <a:buSzPts val="3600"/>
              <a:buNone/>
              <a:defRPr sz="3600">
                <a:solidFill>
                  <a:srgbClr val="403228"/>
                </a:solidFill>
              </a:defRPr>
            </a:lvl6pPr>
            <a:lvl7pPr lvl="6" algn="ctr">
              <a:spcBef>
                <a:spcPts val="0"/>
              </a:spcBef>
              <a:spcAft>
                <a:spcPts val="0"/>
              </a:spcAft>
              <a:buClr>
                <a:srgbClr val="403228"/>
              </a:buClr>
              <a:buSzPts val="3600"/>
              <a:buNone/>
              <a:defRPr sz="3600">
                <a:solidFill>
                  <a:srgbClr val="403228"/>
                </a:solidFill>
              </a:defRPr>
            </a:lvl7pPr>
            <a:lvl8pPr lvl="7" algn="ctr">
              <a:spcBef>
                <a:spcPts val="0"/>
              </a:spcBef>
              <a:spcAft>
                <a:spcPts val="0"/>
              </a:spcAft>
              <a:buClr>
                <a:srgbClr val="403228"/>
              </a:buClr>
              <a:buSzPts val="3600"/>
              <a:buNone/>
              <a:defRPr sz="3600">
                <a:solidFill>
                  <a:srgbClr val="403228"/>
                </a:solidFill>
              </a:defRPr>
            </a:lvl8pPr>
            <a:lvl9pPr lvl="8" algn="ctr">
              <a:spcBef>
                <a:spcPts val="0"/>
              </a:spcBef>
              <a:spcAft>
                <a:spcPts val="0"/>
              </a:spcAft>
              <a:buClr>
                <a:srgbClr val="403228"/>
              </a:buClr>
              <a:buSzPts val="3600"/>
              <a:buNone/>
              <a:defRPr sz="3600">
                <a:solidFill>
                  <a:srgbClr val="403228"/>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3"/>
          <p:cNvSpPr/>
          <p:nvPr/>
        </p:nvSpPr>
        <p:spPr>
          <a:xfrm>
            <a:off x="1411350" y="1333000"/>
            <a:ext cx="6321300" cy="2477400"/>
          </a:xfrm>
          <a:prstGeom prst="rect">
            <a:avLst/>
          </a:prstGeom>
          <a:noFill/>
          <a:ln cap="flat" cmpd="sng" w="28575">
            <a:solidFill>
              <a:srgbClr val="40322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3"/>
          <p:cNvSpPr txBox="1"/>
          <p:nvPr>
            <p:ph type="ctrTitle"/>
          </p:nvPr>
        </p:nvSpPr>
        <p:spPr>
          <a:xfrm>
            <a:off x="1513950" y="1583350"/>
            <a:ext cx="61161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b="1"/>
            </a:lvl1pPr>
            <a:lvl2pPr lvl="1" rtl="0" algn="ctr">
              <a:spcBef>
                <a:spcPts val="0"/>
              </a:spcBef>
              <a:spcAft>
                <a:spcPts val="0"/>
              </a:spcAft>
              <a:buSzPts val="2400"/>
              <a:buNone/>
              <a:defRPr b="1"/>
            </a:lvl2pPr>
            <a:lvl3pPr lvl="2" rtl="0" algn="ctr">
              <a:spcBef>
                <a:spcPts val="0"/>
              </a:spcBef>
              <a:spcAft>
                <a:spcPts val="0"/>
              </a:spcAft>
              <a:buSzPts val="2400"/>
              <a:buNone/>
              <a:defRPr b="1"/>
            </a:lvl3pPr>
            <a:lvl4pPr lvl="3" rtl="0" algn="ctr">
              <a:spcBef>
                <a:spcPts val="0"/>
              </a:spcBef>
              <a:spcAft>
                <a:spcPts val="0"/>
              </a:spcAft>
              <a:buSzPts val="2400"/>
              <a:buNone/>
              <a:defRPr b="1"/>
            </a:lvl4pPr>
            <a:lvl5pPr lvl="4" rtl="0" algn="ctr">
              <a:spcBef>
                <a:spcPts val="0"/>
              </a:spcBef>
              <a:spcAft>
                <a:spcPts val="0"/>
              </a:spcAft>
              <a:buSzPts val="2400"/>
              <a:buNone/>
              <a:defRPr b="1"/>
            </a:lvl5pPr>
            <a:lvl6pPr lvl="5" rtl="0" algn="ctr">
              <a:spcBef>
                <a:spcPts val="0"/>
              </a:spcBef>
              <a:spcAft>
                <a:spcPts val="0"/>
              </a:spcAft>
              <a:buSzPts val="2400"/>
              <a:buNone/>
              <a:defRPr b="1"/>
            </a:lvl6pPr>
            <a:lvl7pPr lvl="6" rtl="0" algn="ctr">
              <a:spcBef>
                <a:spcPts val="0"/>
              </a:spcBef>
              <a:spcAft>
                <a:spcPts val="0"/>
              </a:spcAft>
              <a:buSzPts val="2400"/>
              <a:buNone/>
              <a:defRPr b="1"/>
            </a:lvl7pPr>
            <a:lvl8pPr lvl="7" rtl="0" algn="ctr">
              <a:spcBef>
                <a:spcPts val="0"/>
              </a:spcBef>
              <a:spcAft>
                <a:spcPts val="0"/>
              </a:spcAft>
              <a:buSzPts val="2400"/>
              <a:buNone/>
              <a:defRPr b="1"/>
            </a:lvl8pPr>
            <a:lvl9pPr lvl="8" rtl="0" algn="ctr">
              <a:spcBef>
                <a:spcPts val="0"/>
              </a:spcBef>
              <a:spcAft>
                <a:spcPts val="0"/>
              </a:spcAft>
              <a:buSzPts val="2400"/>
              <a:buNone/>
              <a:defRPr b="1"/>
            </a:lvl9pPr>
          </a:lstStyle>
          <a:p/>
        </p:txBody>
      </p:sp>
      <p:sp>
        <p:nvSpPr>
          <p:cNvPr id="14" name="Google Shape;14;p3"/>
          <p:cNvSpPr txBox="1"/>
          <p:nvPr>
            <p:ph idx="1" type="subTitle"/>
          </p:nvPr>
        </p:nvSpPr>
        <p:spPr>
          <a:xfrm>
            <a:off x="2919325" y="2687650"/>
            <a:ext cx="3305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403228"/>
              </a:buClr>
              <a:buSzPts val="1600"/>
              <a:buNone/>
              <a:defRPr i="1" sz="1600"/>
            </a:lvl1pPr>
            <a:lvl2pPr lvl="1" rtl="0" algn="ctr">
              <a:spcBef>
                <a:spcPts val="0"/>
              </a:spcBef>
              <a:spcAft>
                <a:spcPts val="0"/>
              </a:spcAft>
              <a:buClr>
                <a:srgbClr val="403228"/>
              </a:buClr>
              <a:buSzPts val="1600"/>
              <a:buNone/>
              <a:defRPr i="1" sz="1600"/>
            </a:lvl2pPr>
            <a:lvl3pPr lvl="2" rtl="0" algn="ctr">
              <a:spcBef>
                <a:spcPts val="0"/>
              </a:spcBef>
              <a:spcAft>
                <a:spcPts val="0"/>
              </a:spcAft>
              <a:buClr>
                <a:srgbClr val="403228"/>
              </a:buClr>
              <a:buSzPts val="1600"/>
              <a:buNone/>
              <a:defRPr i="1" sz="1600"/>
            </a:lvl3pPr>
            <a:lvl4pPr lvl="3" rtl="0" algn="ctr">
              <a:spcBef>
                <a:spcPts val="0"/>
              </a:spcBef>
              <a:spcAft>
                <a:spcPts val="0"/>
              </a:spcAft>
              <a:buClr>
                <a:srgbClr val="403228"/>
              </a:buClr>
              <a:buSzPts val="1600"/>
              <a:buNone/>
              <a:defRPr i="1"/>
            </a:lvl4pPr>
            <a:lvl5pPr lvl="4" rtl="0" algn="ctr">
              <a:spcBef>
                <a:spcPts val="0"/>
              </a:spcBef>
              <a:spcAft>
                <a:spcPts val="0"/>
              </a:spcAft>
              <a:buClr>
                <a:srgbClr val="403228"/>
              </a:buClr>
              <a:buSzPts val="1600"/>
              <a:buNone/>
              <a:defRPr i="1"/>
            </a:lvl5pPr>
            <a:lvl6pPr lvl="5" rtl="0" algn="ctr">
              <a:spcBef>
                <a:spcPts val="0"/>
              </a:spcBef>
              <a:spcAft>
                <a:spcPts val="0"/>
              </a:spcAft>
              <a:buClr>
                <a:srgbClr val="403228"/>
              </a:buClr>
              <a:buSzPts val="1600"/>
              <a:buNone/>
              <a:defRPr i="1"/>
            </a:lvl6pPr>
            <a:lvl7pPr lvl="6" rtl="0" algn="ctr">
              <a:spcBef>
                <a:spcPts val="0"/>
              </a:spcBef>
              <a:spcAft>
                <a:spcPts val="0"/>
              </a:spcAft>
              <a:buSzPts val="1600"/>
              <a:buNone/>
              <a:defRPr i="1"/>
            </a:lvl7pPr>
            <a:lvl8pPr lvl="7" rtl="0" algn="ctr">
              <a:spcBef>
                <a:spcPts val="0"/>
              </a:spcBef>
              <a:spcAft>
                <a:spcPts val="0"/>
              </a:spcAft>
              <a:buSzPts val="1600"/>
              <a:buNone/>
              <a:defRPr i="1"/>
            </a:lvl8pPr>
            <a:lvl9pPr lvl="8" rtl="0" algn="ctr">
              <a:spcBef>
                <a:spcPts val="0"/>
              </a:spcBef>
              <a:spcAft>
                <a:spcPts val="0"/>
              </a:spcAft>
              <a:buSzPts val="1600"/>
              <a:buNone/>
              <a:defRPr i="1"/>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
          <p:cNvSpPr/>
          <p:nvPr/>
        </p:nvSpPr>
        <p:spPr>
          <a:xfrm>
            <a:off x="1411350" y="720000"/>
            <a:ext cx="6321300" cy="3703500"/>
          </a:xfrm>
          <a:prstGeom prst="rect">
            <a:avLst/>
          </a:prstGeom>
          <a:noFill/>
          <a:ln cap="flat" cmpd="sng" w="28575">
            <a:solidFill>
              <a:srgbClr val="40322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03228"/>
              </a:solidFill>
            </a:endParaRPr>
          </a:p>
        </p:txBody>
      </p:sp>
      <p:sp>
        <p:nvSpPr>
          <p:cNvPr id="17" name="Google Shape;17;p4"/>
          <p:cNvSpPr txBox="1"/>
          <p:nvPr>
            <p:ph idx="1" type="body"/>
          </p:nvPr>
        </p:nvSpPr>
        <p:spPr>
          <a:xfrm>
            <a:off x="2105050" y="720000"/>
            <a:ext cx="4933800" cy="3703500"/>
          </a:xfrm>
          <a:prstGeom prst="rect">
            <a:avLst/>
          </a:prstGeom>
        </p:spPr>
        <p:txBody>
          <a:bodyPr anchorCtr="0" anchor="ctr" bIns="91425" lIns="91425" spcFirstLastPara="1" rIns="91425" wrap="square" tIns="91425">
            <a:noAutofit/>
          </a:bodyPr>
          <a:lstStyle>
            <a:lvl1pPr indent="-381000" lvl="0" marL="457200" rtl="0" algn="ctr">
              <a:spcBef>
                <a:spcPts val="600"/>
              </a:spcBef>
              <a:spcAft>
                <a:spcPts val="0"/>
              </a:spcAft>
              <a:buSzPts val="2400"/>
              <a:buChar char="✣"/>
              <a:defRPr i="1"/>
            </a:lvl1pPr>
            <a:lvl2pPr indent="-355600" lvl="1" marL="914400" rtl="0" algn="ctr">
              <a:spcBef>
                <a:spcPts val="0"/>
              </a:spcBef>
              <a:spcAft>
                <a:spcPts val="0"/>
              </a:spcAft>
              <a:buSzPts val="2000"/>
              <a:buChar char="⨳"/>
              <a:defRPr i="1"/>
            </a:lvl2pPr>
            <a:lvl3pPr indent="-355600" lvl="2" marL="1371600" rtl="0" algn="ctr">
              <a:spcBef>
                <a:spcPts val="0"/>
              </a:spcBef>
              <a:spcAft>
                <a:spcPts val="0"/>
              </a:spcAft>
              <a:buSzPts val="2000"/>
              <a:buChar char="■"/>
              <a:defRPr i="1"/>
            </a:lvl3pPr>
            <a:lvl4pPr indent="-330200" lvl="3" marL="1828800" rtl="0" algn="ctr">
              <a:spcBef>
                <a:spcPts val="0"/>
              </a:spcBef>
              <a:spcAft>
                <a:spcPts val="0"/>
              </a:spcAft>
              <a:buSzPts val="1600"/>
              <a:buChar char="●"/>
              <a:defRPr i="1"/>
            </a:lvl4pPr>
            <a:lvl5pPr indent="-330200" lvl="4" marL="2286000" rtl="0" algn="ctr">
              <a:spcBef>
                <a:spcPts val="0"/>
              </a:spcBef>
              <a:spcAft>
                <a:spcPts val="0"/>
              </a:spcAft>
              <a:buSzPts val="1600"/>
              <a:buChar char="○"/>
              <a:defRPr i="1"/>
            </a:lvl5pPr>
            <a:lvl6pPr indent="-330200" lvl="5" marL="2743200" rtl="0" algn="ctr">
              <a:spcBef>
                <a:spcPts val="0"/>
              </a:spcBef>
              <a:spcAft>
                <a:spcPts val="0"/>
              </a:spcAft>
              <a:buSzPts val="1600"/>
              <a:buChar char="■"/>
              <a:defRPr i="1"/>
            </a:lvl6pPr>
            <a:lvl7pPr indent="-330200" lvl="6" marL="3200400" rtl="0" algn="ctr">
              <a:spcBef>
                <a:spcPts val="0"/>
              </a:spcBef>
              <a:spcAft>
                <a:spcPts val="0"/>
              </a:spcAft>
              <a:buSzPts val="1600"/>
              <a:buChar char="●"/>
              <a:defRPr i="1"/>
            </a:lvl7pPr>
            <a:lvl8pPr indent="-330200" lvl="7" marL="3657600" rtl="0" algn="ctr">
              <a:spcBef>
                <a:spcPts val="0"/>
              </a:spcBef>
              <a:spcAft>
                <a:spcPts val="0"/>
              </a:spcAft>
              <a:buSzPts val="1600"/>
              <a:buChar char="○"/>
              <a:defRPr i="1"/>
            </a:lvl8pPr>
            <a:lvl9pPr indent="-330200" lvl="8" marL="4114800" algn="ctr">
              <a:spcBef>
                <a:spcPts val="0"/>
              </a:spcBef>
              <a:spcAft>
                <a:spcPts val="0"/>
              </a:spcAft>
              <a:buSzPts val="1600"/>
              <a:buChar char="■"/>
              <a:defRPr i="1"/>
            </a:lvl9pPr>
          </a:lstStyle>
          <a:p/>
        </p:txBody>
      </p:sp>
      <p:sp>
        <p:nvSpPr>
          <p:cNvPr id="18" name="Google Shape;18;p4"/>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9" name="Shape 19"/>
        <p:cNvGrpSpPr/>
        <p:nvPr/>
      </p:nvGrpSpPr>
      <p:grpSpPr>
        <a:xfrm>
          <a:off x="0" y="0"/>
          <a:ext cx="0" cy="0"/>
          <a:chOff x="0" y="0"/>
          <a:chExt cx="0" cy="0"/>
        </a:xfrm>
      </p:grpSpPr>
      <p:sp>
        <p:nvSpPr>
          <p:cNvPr id="20" name="Google Shape;20;p5"/>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 name="Google Shape;21;p5"/>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a:lvl1pPr>
            <a:lvl2pPr indent="-355600" lvl="1" marL="914400">
              <a:spcBef>
                <a:spcPts val="0"/>
              </a:spcBef>
              <a:spcAft>
                <a:spcPts val="0"/>
              </a:spcAft>
              <a:buSzPts val="2000"/>
              <a:buChar char="⨳"/>
              <a:defRPr/>
            </a:lvl2pPr>
            <a:lvl3pPr indent="-355600" lvl="2" marL="1371600">
              <a:spcBef>
                <a:spcPts val="0"/>
              </a:spcBef>
              <a:spcAft>
                <a:spcPts val="0"/>
              </a:spcAft>
              <a:buSzPts val="20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cxnSp>
        <p:nvCxnSpPr>
          <p:cNvPr id="22" name="Google Shape;22;p5"/>
          <p:cNvCxnSpPr/>
          <p:nvPr/>
        </p:nvCxnSpPr>
        <p:spPr>
          <a:xfrm>
            <a:off x="4279500" y="1427300"/>
            <a:ext cx="585000" cy="0"/>
          </a:xfrm>
          <a:prstGeom prst="straightConnector1">
            <a:avLst/>
          </a:prstGeom>
          <a:noFill/>
          <a:ln cap="flat" cmpd="sng" w="28575">
            <a:solidFill>
              <a:srgbClr val="926940"/>
            </a:solidFill>
            <a:prstDash val="solid"/>
            <a:round/>
            <a:headEnd len="med" w="med" type="none"/>
            <a:tailEnd len="med" w="med" type="none"/>
          </a:ln>
        </p:spPr>
      </p:cxnSp>
      <p:sp>
        <p:nvSpPr>
          <p:cNvPr id="23" name="Google Shape;23;p5"/>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4" name="Shape 24"/>
        <p:cNvGrpSpPr/>
        <p:nvPr/>
      </p:nvGrpSpPr>
      <p:grpSpPr>
        <a:xfrm>
          <a:off x="0" y="0"/>
          <a:ext cx="0" cy="0"/>
          <a:chOff x="0" y="0"/>
          <a:chExt cx="0" cy="0"/>
        </a:xfrm>
      </p:grpSpPr>
      <p:sp>
        <p:nvSpPr>
          <p:cNvPr id="25" name="Google Shape;25;p6"/>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6" name="Google Shape;26;p6"/>
          <p:cNvSpPr txBox="1"/>
          <p:nvPr>
            <p:ph idx="1" type="body"/>
          </p:nvPr>
        </p:nvSpPr>
        <p:spPr>
          <a:xfrm>
            <a:off x="1351075" y="1518375"/>
            <a:ext cx="3126900" cy="32550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a:lvl2pPr>
            <a:lvl3pPr indent="-355600" lvl="2" marL="1371600">
              <a:spcBef>
                <a:spcPts val="0"/>
              </a:spcBef>
              <a:spcAft>
                <a:spcPts val="0"/>
              </a:spcAft>
              <a:buSzPts val="2000"/>
              <a:buChar char="■"/>
              <a:defRPr/>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27" name="Google Shape;27;p6"/>
          <p:cNvSpPr txBox="1"/>
          <p:nvPr>
            <p:ph idx="2" type="body"/>
          </p:nvPr>
        </p:nvSpPr>
        <p:spPr>
          <a:xfrm>
            <a:off x="4666144" y="1518375"/>
            <a:ext cx="3126900" cy="32550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a:lvl2pPr>
            <a:lvl3pPr indent="-355600" lvl="2" marL="1371600">
              <a:spcBef>
                <a:spcPts val="0"/>
              </a:spcBef>
              <a:spcAft>
                <a:spcPts val="0"/>
              </a:spcAft>
              <a:buSzPts val="2000"/>
              <a:buChar char="■"/>
              <a:defRPr/>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cxnSp>
        <p:nvCxnSpPr>
          <p:cNvPr id="28" name="Google Shape;28;p6"/>
          <p:cNvCxnSpPr/>
          <p:nvPr/>
        </p:nvCxnSpPr>
        <p:spPr>
          <a:xfrm>
            <a:off x="4279500" y="1427300"/>
            <a:ext cx="585000" cy="0"/>
          </a:xfrm>
          <a:prstGeom prst="straightConnector1">
            <a:avLst/>
          </a:prstGeom>
          <a:noFill/>
          <a:ln cap="flat" cmpd="sng" w="28575">
            <a:solidFill>
              <a:srgbClr val="926940"/>
            </a:solidFill>
            <a:prstDash val="solid"/>
            <a:round/>
            <a:headEnd len="med" w="med" type="none"/>
            <a:tailEnd len="med" w="med" type="none"/>
          </a:ln>
        </p:spPr>
      </p:cxnSp>
      <p:sp>
        <p:nvSpPr>
          <p:cNvPr id="29" name="Google Shape;29;p6"/>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0" name="Shape 30"/>
        <p:cNvGrpSpPr/>
        <p:nvPr/>
      </p:nvGrpSpPr>
      <p:grpSpPr>
        <a:xfrm>
          <a:off x="0" y="0"/>
          <a:ext cx="0" cy="0"/>
          <a:chOff x="0" y="0"/>
          <a:chExt cx="0" cy="0"/>
        </a:xfrm>
      </p:grpSpPr>
      <p:sp>
        <p:nvSpPr>
          <p:cNvPr id="31" name="Google Shape;31;p7"/>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2" name="Google Shape;32;p7"/>
          <p:cNvSpPr txBox="1"/>
          <p:nvPr>
            <p:ph idx="1" type="body"/>
          </p:nvPr>
        </p:nvSpPr>
        <p:spPr>
          <a:xfrm>
            <a:off x="961200" y="1552350"/>
            <a:ext cx="2307000" cy="32973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a:lvl4pPr>
            <a:lvl5pPr indent="-330200" lvl="4" marL="2286000" rtl="0">
              <a:spcBef>
                <a:spcPts val="0"/>
              </a:spcBef>
              <a:spcAft>
                <a:spcPts val="0"/>
              </a:spcAft>
              <a:buSzPts val="1600"/>
              <a:buChar char="○"/>
              <a:defRPr/>
            </a:lvl5pPr>
            <a:lvl6pPr indent="-330200" lvl="5" marL="2743200" rtl="0">
              <a:spcBef>
                <a:spcPts val="0"/>
              </a:spcBef>
              <a:spcAft>
                <a:spcPts val="0"/>
              </a:spcAft>
              <a:buSzPts val="1600"/>
              <a:buChar char="■"/>
              <a:defRPr/>
            </a:lvl6pPr>
            <a:lvl7pPr indent="-330200" lvl="6" marL="3200400" rtl="0">
              <a:spcBef>
                <a:spcPts val="0"/>
              </a:spcBef>
              <a:spcAft>
                <a:spcPts val="0"/>
              </a:spcAft>
              <a:buSzPts val="1600"/>
              <a:buChar char="●"/>
              <a:defRPr/>
            </a:lvl7pPr>
            <a:lvl8pPr indent="-330200" lvl="7" marL="3657600" rtl="0">
              <a:spcBef>
                <a:spcPts val="0"/>
              </a:spcBef>
              <a:spcAft>
                <a:spcPts val="0"/>
              </a:spcAft>
              <a:buSzPts val="1600"/>
              <a:buChar char="○"/>
              <a:defRPr/>
            </a:lvl8pPr>
            <a:lvl9pPr indent="-330200" lvl="8" marL="4114800" rtl="0">
              <a:spcBef>
                <a:spcPts val="0"/>
              </a:spcBef>
              <a:spcAft>
                <a:spcPts val="0"/>
              </a:spcAft>
              <a:buSzPts val="1600"/>
              <a:buChar char="■"/>
              <a:defRPr/>
            </a:lvl9pPr>
          </a:lstStyle>
          <a:p/>
        </p:txBody>
      </p:sp>
      <p:sp>
        <p:nvSpPr>
          <p:cNvPr id="33" name="Google Shape;33;p7"/>
          <p:cNvSpPr txBox="1"/>
          <p:nvPr>
            <p:ph idx="2" type="body"/>
          </p:nvPr>
        </p:nvSpPr>
        <p:spPr>
          <a:xfrm>
            <a:off x="3386413" y="1552350"/>
            <a:ext cx="2307000" cy="32973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a:lvl4pPr>
            <a:lvl5pPr indent="-330200" lvl="4" marL="2286000" rtl="0">
              <a:spcBef>
                <a:spcPts val="0"/>
              </a:spcBef>
              <a:spcAft>
                <a:spcPts val="0"/>
              </a:spcAft>
              <a:buSzPts val="1600"/>
              <a:buChar char="○"/>
              <a:defRPr/>
            </a:lvl5pPr>
            <a:lvl6pPr indent="-330200" lvl="5" marL="2743200" rtl="0">
              <a:spcBef>
                <a:spcPts val="0"/>
              </a:spcBef>
              <a:spcAft>
                <a:spcPts val="0"/>
              </a:spcAft>
              <a:buSzPts val="1600"/>
              <a:buChar char="■"/>
              <a:defRPr/>
            </a:lvl6pPr>
            <a:lvl7pPr indent="-330200" lvl="6" marL="3200400" rtl="0">
              <a:spcBef>
                <a:spcPts val="0"/>
              </a:spcBef>
              <a:spcAft>
                <a:spcPts val="0"/>
              </a:spcAft>
              <a:buSzPts val="1600"/>
              <a:buChar char="●"/>
              <a:defRPr/>
            </a:lvl7pPr>
            <a:lvl8pPr indent="-330200" lvl="7" marL="3657600" rtl="0">
              <a:spcBef>
                <a:spcPts val="0"/>
              </a:spcBef>
              <a:spcAft>
                <a:spcPts val="0"/>
              </a:spcAft>
              <a:buSzPts val="1600"/>
              <a:buChar char="○"/>
              <a:defRPr/>
            </a:lvl8pPr>
            <a:lvl9pPr indent="-330200" lvl="8" marL="4114800" rtl="0">
              <a:spcBef>
                <a:spcPts val="0"/>
              </a:spcBef>
              <a:spcAft>
                <a:spcPts val="0"/>
              </a:spcAft>
              <a:buSzPts val="1600"/>
              <a:buChar char="■"/>
              <a:defRPr/>
            </a:lvl9pPr>
          </a:lstStyle>
          <a:p/>
        </p:txBody>
      </p:sp>
      <p:sp>
        <p:nvSpPr>
          <p:cNvPr id="34" name="Google Shape;34;p7"/>
          <p:cNvSpPr txBox="1"/>
          <p:nvPr>
            <p:ph idx="3" type="body"/>
          </p:nvPr>
        </p:nvSpPr>
        <p:spPr>
          <a:xfrm>
            <a:off x="5811626" y="1552350"/>
            <a:ext cx="2307000" cy="32973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a:lvl4pPr>
            <a:lvl5pPr indent="-330200" lvl="4" marL="2286000" rtl="0">
              <a:spcBef>
                <a:spcPts val="0"/>
              </a:spcBef>
              <a:spcAft>
                <a:spcPts val="0"/>
              </a:spcAft>
              <a:buSzPts val="1600"/>
              <a:buChar char="○"/>
              <a:defRPr/>
            </a:lvl5pPr>
            <a:lvl6pPr indent="-330200" lvl="5" marL="2743200" rtl="0">
              <a:spcBef>
                <a:spcPts val="0"/>
              </a:spcBef>
              <a:spcAft>
                <a:spcPts val="0"/>
              </a:spcAft>
              <a:buSzPts val="1600"/>
              <a:buChar char="■"/>
              <a:defRPr/>
            </a:lvl6pPr>
            <a:lvl7pPr indent="-330200" lvl="6" marL="3200400" rtl="0">
              <a:spcBef>
                <a:spcPts val="0"/>
              </a:spcBef>
              <a:spcAft>
                <a:spcPts val="0"/>
              </a:spcAft>
              <a:buSzPts val="1600"/>
              <a:buChar char="●"/>
              <a:defRPr/>
            </a:lvl7pPr>
            <a:lvl8pPr indent="-330200" lvl="7" marL="3657600" rtl="0">
              <a:spcBef>
                <a:spcPts val="0"/>
              </a:spcBef>
              <a:spcAft>
                <a:spcPts val="0"/>
              </a:spcAft>
              <a:buSzPts val="1600"/>
              <a:buChar char="○"/>
              <a:defRPr/>
            </a:lvl8pPr>
            <a:lvl9pPr indent="-330200" lvl="8" marL="4114800" rtl="0">
              <a:spcBef>
                <a:spcPts val="0"/>
              </a:spcBef>
              <a:spcAft>
                <a:spcPts val="0"/>
              </a:spcAft>
              <a:buSzPts val="1600"/>
              <a:buChar char="■"/>
              <a:defRPr/>
            </a:lvl9pPr>
          </a:lstStyle>
          <a:p/>
        </p:txBody>
      </p:sp>
      <p:cxnSp>
        <p:nvCxnSpPr>
          <p:cNvPr id="35" name="Google Shape;35;p7"/>
          <p:cNvCxnSpPr/>
          <p:nvPr/>
        </p:nvCxnSpPr>
        <p:spPr>
          <a:xfrm>
            <a:off x="4279500" y="1427300"/>
            <a:ext cx="585000" cy="0"/>
          </a:xfrm>
          <a:prstGeom prst="straightConnector1">
            <a:avLst/>
          </a:prstGeom>
          <a:noFill/>
          <a:ln cap="flat" cmpd="sng" w="28575">
            <a:solidFill>
              <a:srgbClr val="926940"/>
            </a:solidFill>
            <a:prstDash val="solid"/>
            <a:round/>
            <a:headEnd len="med" w="med" type="none"/>
            <a:tailEnd len="med" w="med" type="none"/>
          </a:ln>
        </p:spPr>
      </p:cxnSp>
      <p:sp>
        <p:nvSpPr>
          <p:cNvPr id="36" name="Google Shape;36;p7"/>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8"/>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cxnSp>
        <p:nvCxnSpPr>
          <p:cNvPr id="39" name="Google Shape;39;p8"/>
          <p:cNvCxnSpPr/>
          <p:nvPr/>
        </p:nvCxnSpPr>
        <p:spPr>
          <a:xfrm>
            <a:off x="4279500" y="1427300"/>
            <a:ext cx="585000" cy="0"/>
          </a:xfrm>
          <a:prstGeom prst="straightConnector1">
            <a:avLst/>
          </a:prstGeom>
          <a:noFill/>
          <a:ln cap="flat" cmpd="sng" w="28575">
            <a:solidFill>
              <a:srgbClr val="926940"/>
            </a:solidFill>
            <a:prstDash val="solid"/>
            <a:round/>
            <a:headEnd len="med" w="med" type="none"/>
            <a:tailEnd len="med" w="med" type="none"/>
          </a:ln>
        </p:spPr>
      </p:cxnSp>
      <p:sp>
        <p:nvSpPr>
          <p:cNvPr id="40" name="Google Shape;40;p8"/>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9"/>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SzPts val="1200"/>
              <a:buFont typeface="Cinzel"/>
              <a:buNone/>
              <a:defRPr b="1" sz="1200">
                <a:latin typeface="Cinzel"/>
                <a:ea typeface="Cinzel"/>
                <a:cs typeface="Cinzel"/>
                <a:sym typeface="Cinzel"/>
              </a:defRPr>
            </a:lvl1pPr>
          </a:lstStyle>
          <a:p/>
        </p:txBody>
      </p:sp>
      <p:cxnSp>
        <p:nvCxnSpPr>
          <p:cNvPr id="43" name="Google Shape;43;p9"/>
          <p:cNvCxnSpPr/>
          <p:nvPr/>
        </p:nvCxnSpPr>
        <p:spPr>
          <a:xfrm>
            <a:off x="4279500" y="4137950"/>
            <a:ext cx="585000" cy="0"/>
          </a:xfrm>
          <a:prstGeom prst="straightConnector1">
            <a:avLst/>
          </a:prstGeom>
          <a:noFill/>
          <a:ln cap="flat" cmpd="sng" w="28575">
            <a:solidFill>
              <a:srgbClr val="926940"/>
            </a:solidFill>
            <a:prstDash val="solid"/>
            <a:round/>
            <a:headEnd len="med" w="med" type="none"/>
            <a:tailEnd len="med" w="med" type="none"/>
          </a:ln>
        </p:spPr>
      </p:cxnSp>
      <p:sp>
        <p:nvSpPr>
          <p:cNvPr id="44" name="Google Shape;44;p9"/>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lvl1pPr lvl="0">
              <a:buNone/>
              <a:defRPr>
                <a:latin typeface="Cinzel"/>
                <a:ea typeface="Cinzel"/>
                <a:cs typeface="Cinzel"/>
                <a:sym typeface="Cinzel"/>
              </a:defRPr>
            </a:lvl1pPr>
            <a:lvl2pPr lvl="1">
              <a:buNone/>
              <a:defRPr>
                <a:latin typeface="Cinzel"/>
                <a:ea typeface="Cinzel"/>
                <a:cs typeface="Cinzel"/>
                <a:sym typeface="Cinzel"/>
              </a:defRPr>
            </a:lvl2pPr>
            <a:lvl3pPr lvl="2">
              <a:buNone/>
              <a:defRPr>
                <a:latin typeface="Cinzel"/>
                <a:ea typeface="Cinzel"/>
                <a:cs typeface="Cinzel"/>
                <a:sym typeface="Cinzel"/>
              </a:defRPr>
            </a:lvl3pPr>
            <a:lvl4pPr lvl="3">
              <a:buNone/>
              <a:defRPr>
                <a:latin typeface="Cinzel"/>
                <a:ea typeface="Cinzel"/>
                <a:cs typeface="Cinzel"/>
                <a:sym typeface="Cinzel"/>
              </a:defRPr>
            </a:lvl4pPr>
            <a:lvl5pPr lvl="4">
              <a:buNone/>
              <a:defRPr>
                <a:latin typeface="Cinzel"/>
                <a:ea typeface="Cinzel"/>
                <a:cs typeface="Cinzel"/>
                <a:sym typeface="Cinzel"/>
              </a:defRPr>
            </a:lvl5pPr>
            <a:lvl6pPr lvl="5">
              <a:buNone/>
              <a:defRPr>
                <a:latin typeface="Cinzel"/>
                <a:ea typeface="Cinzel"/>
                <a:cs typeface="Cinzel"/>
                <a:sym typeface="Cinzel"/>
              </a:defRPr>
            </a:lvl6pPr>
            <a:lvl7pPr lvl="6">
              <a:buNone/>
              <a:defRPr>
                <a:latin typeface="Cinzel"/>
                <a:ea typeface="Cinzel"/>
                <a:cs typeface="Cinzel"/>
                <a:sym typeface="Cinzel"/>
              </a:defRPr>
            </a:lvl7pPr>
            <a:lvl8pPr lvl="7">
              <a:buNone/>
              <a:defRPr>
                <a:latin typeface="Cinzel"/>
                <a:ea typeface="Cinzel"/>
                <a:cs typeface="Cinzel"/>
                <a:sym typeface="Cinzel"/>
              </a:defRPr>
            </a:lvl8pPr>
            <a:lvl9pPr lvl="8">
              <a:buNone/>
              <a:defRPr>
                <a:latin typeface="Cinzel"/>
                <a:ea typeface="Cinzel"/>
                <a:cs typeface="Cinzel"/>
                <a:sym typeface="Cinze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 name="Shape 45"/>
        <p:cNvGrpSpPr/>
        <p:nvPr/>
      </p:nvGrpSpPr>
      <p:grpSpPr>
        <a:xfrm>
          <a:off x="0" y="0"/>
          <a:ext cx="0" cy="0"/>
          <a:chOff x="0" y="0"/>
          <a:chExt cx="0" cy="0"/>
        </a:xfrm>
      </p:grpSpPr>
      <p:sp>
        <p:nvSpPr>
          <p:cNvPr id="46" name="Google Shape;46;p10"/>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887900" y="434575"/>
            <a:ext cx="5368200" cy="8574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1pPr>
            <a:lvl2pPr lvl="1"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2pPr>
            <a:lvl3pPr lvl="2"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3pPr>
            <a:lvl4pPr lvl="3"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4pPr>
            <a:lvl5pPr lvl="4"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5pPr>
            <a:lvl6pPr lvl="5"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6pPr>
            <a:lvl7pPr lvl="6"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7pPr>
            <a:lvl8pPr lvl="7"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8pPr>
            <a:lvl9pPr lvl="8"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9pPr>
          </a:lstStyle>
          <a:p/>
        </p:txBody>
      </p:sp>
      <p:sp>
        <p:nvSpPr>
          <p:cNvPr id="7" name="Google Shape;7;p1"/>
          <p:cNvSpPr txBox="1"/>
          <p:nvPr>
            <p:ph idx="1" type="body"/>
          </p:nvPr>
        </p:nvSpPr>
        <p:spPr>
          <a:xfrm>
            <a:off x="1224425" y="1477750"/>
            <a:ext cx="6695100" cy="3448200"/>
          </a:xfrm>
          <a:prstGeom prst="rect">
            <a:avLst/>
          </a:prstGeom>
          <a:noFill/>
          <a:ln>
            <a:noFill/>
          </a:ln>
        </p:spPr>
        <p:txBody>
          <a:bodyPr anchorCtr="0" anchor="t" bIns="91425" lIns="91425" spcFirstLastPara="1" rIns="91425" wrap="square" tIns="91425">
            <a:noAutofit/>
          </a:bodyPr>
          <a:lstStyle>
            <a:lvl1pPr indent="-381000" lvl="0" marL="457200">
              <a:spcBef>
                <a:spcPts val="600"/>
              </a:spcBef>
              <a:spcAft>
                <a:spcPts val="0"/>
              </a:spcAft>
              <a:buClr>
                <a:srgbClr val="926940"/>
              </a:buClr>
              <a:buSzPts val="2400"/>
              <a:buFont typeface="Libre Baskerville"/>
              <a:buChar char="✣"/>
              <a:defRPr sz="2400">
                <a:solidFill>
                  <a:srgbClr val="403228"/>
                </a:solidFill>
                <a:latin typeface="Libre Baskerville"/>
                <a:ea typeface="Libre Baskerville"/>
                <a:cs typeface="Libre Baskerville"/>
                <a:sym typeface="Libre Baskerville"/>
              </a:defRPr>
            </a:lvl1pPr>
            <a:lvl2pPr indent="-355600" lvl="1" marL="9144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2pPr>
            <a:lvl3pPr indent="-355600" lvl="2" marL="1371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3pPr>
            <a:lvl4pPr indent="-330200" lvl="3" marL="18288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4pPr>
            <a:lvl5pPr indent="-330200" lvl="4" marL="22860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5pPr>
            <a:lvl6pPr indent="-330200" lvl="5" marL="2743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6pPr>
            <a:lvl7pPr indent="-330200" lvl="6" marL="32004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7pPr>
            <a:lvl8pPr indent="-330200" lvl="7" marL="36576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8pPr>
            <a:lvl9pPr indent="-330200" lvl="8" marL="41148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9pPr>
          </a:lstStyle>
          <a:p/>
        </p:txBody>
      </p:sp>
      <p:sp>
        <p:nvSpPr>
          <p:cNvPr id="8" name="Google Shape;8;p1"/>
          <p:cNvSpPr txBox="1"/>
          <p:nvPr>
            <p:ph idx="12" type="sldNum"/>
          </p:nvPr>
        </p:nvSpPr>
        <p:spPr>
          <a:xfrm>
            <a:off x="4297650" y="4749901"/>
            <a:ext cx="548700" cy="393600"/>
          </a:xfrm>
          <a:prstGeom prst="rect">
            <a:avLst/>
          </a:prstGeom>
          <a:noFill/>
          <a:ln>
            <a:noFill/>
          </a:ln>
        </p:spPr>
        <p:txBody>
          <a:bodyPr anchorCtr="0" anchor="t" bIns="91425" lIns="91425" spcFirstLastPara="1" rIns="91425" wrap="square" tIns="91425">
            <a:noAutofit/>
          </a:bodyPr>
          <a:lstStyle>
            <a:lvl1pPr lvl="0" algn="ctr">
              <a:buNone/>
              <a:defRPr sz="1200">
                <a:solidFill>
                  <a:srgbClr val="926940"/>
                </a:solidFill>
                <a:latin typeface="Cinzel"/>
                <a:ea typeface="Cinzel"/>
                <a:cs typeface="Cinzel"/>
                <a:sym typeface="Cinzel"/>
              </a:defRPr>
            </a:lvl1pPr>
            <a:lvl2pPr lvl="1" algn="ctr">
              <a:buNone/>
              <a:defRPr sz="1200">
                <a:solidFill>
                  <a:srgbClr val="926940"/>
                </a:solidFill>
                <a:latin typeface="Cinzel"/>
                <a:ea typeface="Cinzel"/>
                <a:cs typeface="Cinzel"/>
                <a:sym typeface="Cinzel"/>
              </a:defRPr>
            </a:lvl2pPr>
            <a:lvl3pPr lvl="2" algn="ctr">
              <a:buNone/>
              <a:defRPr sz="1200">
                <a:solidFill>
                  <a:srgbClr val="926940"/>
                </a:solidFill>
                <a:latin typeface="Cinzel"/>
                <a:ea typeface="Cinzel"/>
                <a:cs typeface="Cinzel"/>
                <a:sym typeface="Cinzel"/>
              </a:defRPr>
            </a:lvl3pPr>
            <a:lvl4pPr lvl="3" algn="ctr">
              <a:buNone/>
              <a:defRPr sz="1200">
                <a:solidFill>
                  <a:srgbClr val="926940"/>
                </a:solidFill>
                <a:latin typeface="Cinzel"/>
                <a:ea typeface="Cinzel"/>
                <a:cs typeface="Cinzel"/>
                <a:sym typeface="Cinzel"/>
              </a:defRPr>
            </a:lvl4pPr>
            <a:lvl5pPr lvl="4" algn="ctr">
              <a:buNone/>
              <a:defRPr sz="1200">
                <a:solidFill>
                  <a:srgbClr val="926940"/>
                </a:solidFill>
                <a:latin typeface="Cinzel"/>
                <a:ea typeface="Cinzel"/>
                <a:cs typeface="Cinzel"/>
                <a:sym typeface="Cinzel"/>
              </a:defRPr>
            </a:lvl5pPr>
            <a:lvl6pPr lvl="5" algn="ctr">
              <a:buNone/>
              <a:defRPr sz="1200">
                <a:solidFill>
                  <a:srgbClr val="926940"/>
                </a:solidFill>
                <a:latin typeface="Cinzel"/>
                <a:ea typeface="Cinzel"/>
                <a:cs typeface="Cinzel"/>
                <a:sym typeface="Cinzel"/>
              </a:defRPr>
            </a:lvl6pPr>
            <a:lvl7pPr lvl="6" algn="ctr">
              <a:buNone/>
              <a:defRPr sz="1200">
                <a:solidFill>
                  <a:srgbClr val="926940"/>
                </a:solidFill>
                <a:latin typeface="Cinzel"/>
                <a:ea typeface="Cinzel"/>
                <a:cs typeface="Cinzel"/>
                <a:sym typeface="Cinzel"/>
              </a:defRPr>
            </a:lvl7pPr>
            <a:lvl8pPr lvl="7" algn="ctr">
              <a:buNone/>
              <a:defRPr sz="1200">
                <a:solidFill>
                  <a:srgbClr val="926940"/>
                </a:solidFill>
                <a:latin typeface="Cinzel"/>
                <a:ea typeface="Cinzel"/>
                <a:cs typeface="Cinzel"/>
                <a:sym typeface="Cinzel"/>
              </a:defRPr>
            </a:lvl8pPr>
            <a:lvl9pPr lvl="8" algn="ctr">
              <a:buNone/>
              <a:defRPr sz="1200">
                <a:solidFill>
                  <a:srgbClr val="926940"/>
                </a:solidFill>
                <a:latin typeface="Cinzel"/>
                <a:ea typeface="Cinzel"/>
                <a:cs typeface="Cinzel"/>
                <a:sym typeface="Cinzel"/>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7.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11"/>
          <p:cNvSpPr txBox="1"/>
          <p:nvPr>
            <p:ph type="ctrTitle"/>
          </p:nvPr>
        </p:nvSpPr>
        <p:spPr>
          <a:xfrm>
            <a:off x="1632850" y="1991850"/>
            <a:ext cx="60741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300"/>
              <a:t>HI4: Eurooppalainen ihminen</a:t>
            </a:r>
            <a:endParaRPr sz="53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idx="1" type="body"/>
          </p:nvPr>
        </p:nvSpPr>
        <p:spPr>
          <a:xfrm>
            <a:off x="1224450" y="1296838"/>
            <a:ext cx="6695100" cy="34482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Taide</a:t>
            </a:r>
            <a:endParaRPr/>
          </a:p>
          <a:p>
            <a:pPr indent="-355600" lvl="1" marL="914400" rtl="0" algn="l">
              <a:spcBef>
                <a:spcPts val="0"/>
              </a:spcBef>
              <a:spcAft>
                <a:spcPts val="0"/>
              </a:spcAft>
              <a:buSzPts val="2000"/>
              <a:buChar char="⨳"/>
            </a:pPr>
            <a:r>
              <a:rPr lang="en"/>
              <a:t>Arvoperspektiivi</a:t>
            </a:r>
            <a:endParaRPr/>
          </a:p>
          <a:p>
            <a:pPr indent="-355600" lvl="1" marL="914400" rtl="0" algn="l">
              <a:spcBef>
                <a:spcPts val="0"/>
              </a:spcBef>
              <a:spcAft>
                <a:spcPts val="0"/>
              </a:spcAft>
              <a:buSzPts val="2000"/>
              <a:buChar char="⨳"/>
            </a:pPr>
            <a:r>
              <a:rPr lang="en"/>
              <a:t>Aiheet uskonnosta, tekijää ei tunneta</a:t>
            </a:r>
            <a:endParaRPr/>
          </a:p>
          <a:p>
            <a:pPr indent="-355600" lvl="1" marL="914400" rtl="0" algn="l">
              <a:spcBef>
                <a:spcPts val="0"/>
              </a:spcBef>
              <a:spcAft>
                <a:spcPts val="0"/>
              </a:spcAft>
              <a:buSzPts val="2000"/>
              <a:buChar char="⨳"/>
            </a:pPr>
            <a:r>
              <a:rPr lang="en"/>
              <a:t>Kirkkoarkkitehtuuri: romaaninen ja goottilainen tyyli</a:t>
            </a:r>
            <a:endParaRPr/>
          </a:p>
          <a:p>
            <a:pPr indent="-381000" lvl="0" marL="457200" rtl="0" algn="l">
              <a:spcBef>
                <a:spcPts val="0"/>
              </a:spcBef>
              <a:spcAft>
                <a:spcPts val="0"/>
              </a:spcAft>
              <a:buSzPts val="2400"/>
              <a:buChar char="✣"/>
            </a:pPr>
            <a:r>
              <a:rPr lang="en"/>
              <a:t>Uskonto</a:t>
            </a:r>
            <a:endParaRPr/>
          </a:p>
          <a:p>
            <a:pPr indent="-355600" lvl="1" marL="914400" rtl="0" algn="l">
              <a:spcBef>
                <a:spcPts val="0"/>
              </a:spcBef>
              <a:spcAft>
                <a:spcPts val="0"/>
              </a:spcAft>
              <a:buSzPts val="2000"/>
              <a:buChar char="⨳"/>
            </a:pPr>
            <a:r>
              <a:rPr lang="en"/>
              <a:t>Katolinen kirkko hallitsi keskiajalla maailmankuvaa ja rytmitti tavallisen ihmisen elämää</a:t>
            </a:r>
            <a:endParaRPr/>
          </a:p>
        </p:txBody>
      </p:sp>
      <p:sp>
        <p:nvSpPr>
          <p:cNvPr id="115" name="Google Shape;115;p20"/>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16" name="Google Shape;116;p20"/>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dk1"/>
                </a:solidFill>
              </a:rPr>
              <a:t>Keskiaika</a:t>
            </a:r>
            <a:endParaRPr sz="4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122" name="Google Shape;122;p21"/>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sp>
        <p:nvSpPr>
          <p:cNvPr id="123" name="Google Shape;123;p21"/>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24" name="Google Shape;124;p21"/>
          <p:cNvPicPr preferRelativeResize="0"/>
          <p:nvPr/>
        </p:nvPicPr>
        <p:blipFill>
          <a:blip r:embed="rId3">
            <a:alphaModFix/>
          </a:blip>
          <a:stretch>
            <a:fillRect/>
          </a:stretch>
        </p:blipFill>
        <p:spPr>
          <a:xfrm>
            <a:off x="2338400" y="0"/>
            <a:ext cx="3771325" cy="5802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2"/>
          <p:cNvSpPr txBox="1"/>
          <p:nvPr>
            <p:ph idx="1" type="body"/>
          </p:nvPr>
        </p:nvSpPr>
        <p:spPr>
          <a:xfrm>
            <a:off x="1224450" y="1296838"/>
            <a:ext cx="6695100" cy="34482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Tiede</a:t>
            </a:r>
            <a:endParaRPr/>
          </a:p>
          <a:p>
            <a:pPr indent="-355600" lvl="1" marL="914400" rtl="0" algn="l">
              <a:spcBef>
                <a:spcPts val="0"/>
              </a:spcBef>
              <a:spcAft>
                <a:spcPts val="0"/>
              </a:spcAft>
              <a:buSzPts val="2000"/>
              <a:buChar char="⨳"/>
            </a:pPr>
            <a:r>
              <a:rPr lang="en"/>
              <a:t>Luostarit</a:t>
            </a:r>
            <a:endParaRPr/>
          </a:p>
          <a:p>
            <a:pPr indent="-355600" lvl="1" marL="914400" rtl="0" algn="l">
              <a:spcBef>
                <a:spcPts val="0"/>
              </a:spcBef>
              <a:spcAft>
                <a:spcPts val="0"/>
              </a:spcAft>
              <a:buSzPts val="2000"/>
              <a:buChar char="⨳"/>
            </a:pPr>
            <a:r>
              <a:rPr lang="en"/>
              <a:t>Yliopistojen synty (ensimmäisenä </a:t>
            </a:r>
            <a:r>
              <a:rPr lang="en"/>
              <a:t>katedraalikoulut</a:t>
            </a:r>
            <a:r>
              <a:rPr lang="en"/>
              <a:t>)</a:t>
            </a:r>
            <a:endParaRPr/>
          </a:p>
          <a:p>
            <a:pPr indent="-355600" lvl="1" marL="914400" rtl="0" algn="l">
              <a:spcBef>
                <a:spcPts val="0"/>
              </a:spcBef>
              <a:spcAft>
                <a:spcPts val="0"/>
              </a:spcAft>
              <a:buSzPts val="2000"/>
              <a:buChar char="⨳"/>
            </a:pPr>
            <a:r>
              <a:rPr lang="en"/>
              <a:t>Yliopistojen synty edisti tieteen kehitystä mutta silti tiede kehittyi hitaasti → kristityt pitivät raamattua tiedon lähteenä ja ajeteltiin ettei uutta tietoa tarvittu</a:t>
            </a:r>
            <a:endParaRPr/>
          </a:p>
          <a:p>
            <a:pPr indent="-355600" lvl="1" marL="914400" rtl="0" algn="l">
              <a:spcBef>
                <a:spcPts val="0"/>
              </a:spcBef>
              <a:spcAft>
                <a:spcPts val="0"/>
              </a:spcAft>
              <a:buSzPts val="2000"/>
              <a:buChar char="⨳"/>
            </a:pPr>
            <a:r>
              <a:rPr lang="en"/>
              <a:t>Aristoteleen vaikutus ja maakeskeinen maailmankuva</a:t>
            </a:r>
            <a:endParaRPr/>
          </a:p>
          <a:p>
            <a:pPr indent="-355600" lvl="1" marL="914400" rtl="0" algn="l">
              <a:spcBef>
                <a:spcPts val="0"/>
              </a:spcBef>
              <a:spcAft>
                <a:spcPts val="0"/>
              </a:spcAft>
              <a:buSzPts val="2000"/>
              <a:buChar char="⨳"/>
            </a:pPr>
            <a:r>
              <a:rPr lang="en"/>
              <a:t>Skolastiikka</a:t>
            </a:r>
            <a:endParaRPr/>
          </a:p>
        </p:txBody>
      </p:sp>
      <p:sp>
        <p:nvSpPr>
          <p:cNvPr id="130" name="Google Shape;130;p22"/>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31" name="Google Shape;131;p22"/>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dk1"/>
                </a:solidFill>
              </a:rPr>
              <a:t>Keskiaika</a:t>
            </a:r>
            <a:endParaRPr sz="4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txBox="1"/>
          <p:nvPr>
            <p:ph idx="1" type="body"/>
          </p:nvPr>
        </p:nvSpPr>
        <p:spPr>
          <a:xfrm>
            <a:off x="1224450" y="1296850"/>
            <a:ext cx="7364400" cy="34482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Taide</a:t>
            </a:r>
            <a:endParaRPr/>
          </a:p>
          <a:p>
            <a:pPr indent="-355600" lvl="1" marL="914400" rtl="0" algn="l">
              <a:spcBef>
                <a:spcPts val="0"/>
              </a:spcBef>
              <a:spcAft>
                <a:spcPts val="0"/>
              </a:spcAft>
              <a:buSzPts val="2000"/>
              <a:buChar char="⨳"/>
            </a:pPr>
            <a:r>
              <a:rPr lang="en"/>
              <a:t>Perspektiivi kehittyi, täydellisyyden tavoittelu, antiikin vaikutus taiteessa (antiikin </a:t>
            </a:r>
            <a:r>
              <a:rPr lang="en"/>
              <a:t>uudelleen heräämisen</a:t>
            </a:r>
            <a:r>
              <a:rPr lang="en"/>
              <a:t> kulta-aika)</a:t>
            </a:r>
            <a:endParaRPr/>
          </a:p>
          <a:p>
            <a:pPr indent="-355600" lvl="1" marL="914400" rtl="0" algn="l">
              <a:spcBef>
                <a:spcPts val="0"/>
              </a:spcBef>
              <a:spcAft>
                <a:spcPts val="0"/>
              </a:spcAft>
              <a:buSzPts val="2000"/>
              <a:buChar char="⨳"/>
            </a:pPr>
            <a:r>
              <a:rPr lang="en"/>
              <a:t>Kirkko + paavit sijoittivat taiteeseen → mesenaatit</a:t>
            </a:r>
            <a:endParaRPr/>
          </a:p>
          <a:p>
            <a:pPr indent="-355600" lvl="1" marL="914400" rtl="0" algn="l">
              <a:spcBef>
                <a:spcPts val="0"/>
              </a:spcBef>
              <a:spcAft>
                <a:spcPts val="0"/>
              </a:spcAft>
              <a:buSzPts val="2000"/>
              <a:buChar char="⨳"/>
            </a:pPr>
            <a:r>
              <a:rPr lang="en"/>
              <a:t>Muotokuvat ja signeeraaminen →  </a:t>
            </a:r>
            <a:r>
              <a:rPr lang="en"/>
              <a:t>taiteilijan</a:t>
            </a:r>
            <a:r>
              <a:rPr lang="en"/>
              <a:t> asema korostui, uomo universale</a:t>
            </a:r>
            <a:endParaRPr/>
          </a:p>
          <a:p>
            <a:pPr indent="-355600" lvl="1" marL="914400" rtl="0" algn="l">
              <a:spcBef>
                <a:spcPts val="0"/>
              </a:spcBef>
              <a:spcAft>
                <a:spcPts val="0"/>
              </a:spcAft>
              <a:buSzPts val="2000"/>
              <a:buChar char="⨳"/>
            </a:pPr>
            <a:r>
              <a:rPr lang="en"/>
              <a:t>Kuvanveisto: Michelangelo, David</a:t>
            </a:r>
            <a:endParaRPr/>
          </a:p>
          <a:p>
            <a:pPr indent="-355600" lvl="1" marL="914400" rtl="0" algn="l">
              <a:spcBef>
                <a:spcPts val="0"/>
              </a:spcBef>
              <a:spcAft>
                <a:spcPts val="0"/>
              </a:spcAft>
              <a:buSzPts val="2000"/>
              <a:buChar char="⨳"/>
            </a:pPr>
            <a:r>
              <a:rPr lang="en"/>
              <a:t>Maalaukset: Leonardo Da Vinci </a:t>
            </a:r>
            <a:endParaRPr/>
          </a:p>
          <a:p>
            <a:pPr indent="-355600" lvl="1" marL="914400" rtl="0" algn="l">
              <a:spcBef>
                <a:spcPts val="0"/>
              </a:spcBef>
              <a:spcAft>
                <a:spcPts val="0"/>
              </a:spcAft>
              <a:buSzPts val="2000"/>
              <a:buChar char="⨳"/>
            </a:pPr>
            <a:r>
              <a:rPr lang="en"/>
              <a:t>Kirjallisuus: Giovanni Boccaccia, Decamerone</a:t>
            </a:r>
            <a:endParaRPr/>
          </a:p>
        </p:txBody>
      </p:sp>
      <p:sp>
        <p:nvSpPr>
          <p:cNvPr id="137" name="Google Shape;137;p23"/>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38" name="Google Shape;138;p23"/>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dk1"/>
                </a:solidFill>
              </a:rPr>
              <a:t>Renessanssi</a:t>
            </a:r>
            <a:endParaRPr sz="4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144" name="Google Shape;144;p24"/>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sp>
        <p:nvSpPr>
          <p:cNvPr id="145" name="Google Shape;145;p24"/>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46" name="Google Shape;146;p24"/>
          <p:cNvPicPr preferRelativeResize="0"/>
          <p:nvPr/>
        </p:nvPicPr>
        <p:blipFill>
          <a:blip r:embed="rId3">
            <a:alphaModFix/>
          </a:blip>
          <a:stretch>
            <a:fillRect/>
          </a:stretch>
        </p:blipFill>
        <p:spPr>
          <a:xfrm>
            <a:off x="1" y="0"/>
            <a:ext cx="3108547" cy="5143499"/>
          </a:xfrm>
          <a:prstGeom prst="rect">
            <a:avLst/>
          </a:prstGeom>
          <a:noFill/>
          <a:ln>
            <a:noFill/>
          </a:ln>
        </p:spPr>
      </p:pic>
      <p:pic>
        <p:nvPicPr>
          <p:cNvPr id="147" name="Google Shape;147;p24"/>
          <p:cNvPicPr preferRelativeResize="0"/>
          <p:nvPr/>
        </p:nvPicPr>
        <p:blipFill>
          <a:blip r:embed="rId4">
            <a:alphaModFix/>
          </a:blip>
          <a:stretch>
            <a:fillRect/>
          </a:stretch>
        </p:blipFill>
        <p:spPr>
          <a:xfrm>
            <a:off x="2208193" y="0"/>
            <a:ext cx="3824164" cy="5143501"/>
          </a:xfrm>
          <a:prstGeom prst="rect">
            <a:avLst/>
          </a:prstGeom>
          <a:noFill/>
          <a:ln>
            <a:noFill/>
          </a:ln>
        </p:spPr>
      </p:pic>
      <p:pic>
        <p:nvPicPr>
          <p:cNvPr id="148" name="Google Shape;148;p24"/>
          <p:cNvPicPr preferRelativeResize="0"/>
          <p:nvPr/>
        </p:nvPicPr>
        <p:blipFill>
          <a:blip r:embed="rId5">
            <a:alphaModFix/>
          </a:blip>
          <a:stretch>
            <a:fillRect/>
          </a:stretch>
        </p:blipFill>
        <p:spPr>
          <a:xfrm>
            <a:off x="5412158" y="0"/>
            <a:ext cx="4317734"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5"/>
          <p:cNvSpPr txBox="1"/>
          <p:nvPr>
            <p:ph idx="1" type="body"/>
          </p:nvPr>
        </p:nvSpPr>
        <p:spPr>
          <a:xfrm>
            <a:off x="1224450" y="1296850"/>
            <a:ext cx="7364400" cy="34482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Uskonto</a:t>
            </a:r>
            <a:endParaRPr/>
          </a:p>
          <a:p>
            <a:pPr indent="-355600" lvl="1" marL="914400" rtl="0" algn="l">
              <a:spcBef>
                <a:spcPts val="0"/>
              </a:spcBef>
              <a:spcAft>
                <a:spcPts val="0"/>
              </a:spcAft>
              <a:buSzPts val="2000"/>
              <a:buChar char="⨳"/>
            </a:pPr>
            <a:r>
              <a:rPr lang="en"/>
              <a:t>Katolinen kirkko </a:t>
            </a:r>
            <a:endParaRPr/>
          </a:p>
          <a:p>
            <a:pPr indent="-381000" lvl="0" marL="457200" rtl="0" algn="l">
              <a:spcBef>
                <a:spcPts val="0"/>
              </a:spcBef>
              <a:spcAft>
                <a:spcPts val="0"/>
              </a:spcAft>
              <a:buSzPts val="2400"/>
              <a:buChar char="✣"/>
            </a:pPr>
            <a:r>
              <a:rPr lang="en"/>
              <a:t>Aatteet</a:t>
            </a:r>
            <a:endParaRPr/>
          </a:p>
          <a:p>
            <a:pPr indent="-355600" lvl="1" marL="914400" rtl="0" algn="l">
              <a:spcBef>
                <a:spcPts val="0"/>
              </a:spcBef>
              <a:spcAft>
                <a:spcPts val="0"/>
              </a:spcAft>
              <a:buSzPts val="2000"/>
              <a:buChar char="⨳"/>
            </a:pPr>
            <a:r>
              <a:rPr lang="en"/>
              <a:t>Humanismi → maailmankuva maallistuu</a:t>
            </a:r>
            <a:endParaRPr/>
          </a:p>
          <a:p>
            <a:pPr indent="-381000" lvl="0" marL="457200" rtl="0" algn="l">
              <a:spcBef>
                <a:spcPts val="0"/>
              </a:spcBef>
              <a:spcAft>
                <a:spcPts val="0"/>
              </a:spcAft>
              <a:buSzPts val="2400"/>
              <a:buChar char="✣"/>
            </a:pPr>
            <a:r>
              <a:rPr lang="en"/>
              <a:t>Tiede</a:t>
            </a:r>
            <a:endParaRPr/>
          </a:p>
          <a:p>
            <a:pPr indent="-355600" lvl="1" marL="914400" rtl="0" algn="l">
              <a:spcBef>
                <a:spcPts val="0"/>
              </a:spcBef>
              <a:spcAft>
                <a:spcPts val="0"/>
              </a:spcAft>
              <a:buSzPts val="2000"/>
              <a:buChar char="⨳"/>
            </a:pPr>
            <a:r>
              <a:rPr lang="en"/>
              <a:t>Kehittyi eteenpäin mutta nojautui edelleen taikauskoon</a:t>
            </a:r>
            <a:endParaRPr/>
          </a:p>
          <a:p>
            <a:pPr indent="-355600" lvl="1" marL="914400" rtl="0" algn="l">
              <a:spcBef>
                <a:spcPts val="0"/>
              </a:spcBef>
              <a:spcAft>
                <a:spcPts val="0"/>
              </a:spcAft>
              <a:buSzPts val="2000"/>
              <a:buChar char="⨳"/>
            </a:pPr>
            <a:r>
              <a:rPr lang="en"/>
              <a:t>Koulutuksen ja kasvatuksen merkitys ihmisten sivistämisessä</a:t>
            </a:r>
            <a:endParaRPr/>
          </a:p>
        </p:txBody>
      </p:sp>
      <p:sp>
        <p:nvSpPr>
          <p:cNvPr id="154" name="Google Shape;154;p25"/>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55" name="Google Shape;155;p25"/>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dk1"/>
                </a:solidFill>
              </a:rPr>
              <a:t>Renessanssi</a:t>
            </a:r>
            <a:endParaRPr sz="4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6"/>
          <p:cNvSpPr txBox="1"/>
          <p:nvPr>
            <p:ph idx="1" type="body"/>
          </p:nvPr>
        </p:nvSpPr>
        <p:spPr>
          <a:xfrm>
            <a:off x="1224450" y="1296850"/>
            <a:ext cx="7364400" cy="34482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Taide</a:t>
            </a:r>
            <a:endParaRPr/>
          </a:p>
          <a:p>
            <a:pPr indent="-355600" lvl="1" marL="914400" rtl="0" algn="l">
              <a:spcBef>
                <a:spcPts val="0"/>
              </a:spcBef>
              <a:spcAft>
                <a:spcPts val="0"/>
              </a:spcAft>
              <a:buSzPts val="2000"/>
              <a:buChar char="⨳"/>
            </a:pPr>
            <a:r>
              <a:rPr lang="en"/>
              <a:t>Mahtailevaa ja massiivista, tummat sävyt → hallitsijoiden ja kirkon aseman pönkittäminen (taustalla reformaatio,  vastauskonpuhdistus ja absolutismi)</a:t>
            </a:r>
            <a:endParaRPr/>
          </a:p>
          <a:p>
            <a:pPr indent="-355600" lvl="1" marL="914400" rtl="0" algn="l">
              <a:spcBef>
                <a:spcPts val="0"/>
              </a:spcBef>
              <a:spcAft>
                <a:spcPts val="0"/>
              </a:spcAft>
              <a:buSzPts val="2000"/>
              <a:buChar char="⨳"/>
            </a:pPr>
            <a:r>
              <a:rPr lang="en"/>
              <a:t>Tunteikkaat uskonnollista kärsimystä esittävät teokset </a:t>
            </a:r>
            <a:endParaRPr/>
          </a:p>
          <a:p>
            <a:pPr indent="-355600" lvl="1" marL="914400" rtl="0" algn="l">
              <a:spcBef>
                <a:spcPts val="0"/>
              </a:spcBef>
              <a:spcAft>
                <a:spcPts val="0"/>
              </a:spcAft>
              <a:buSzPts val="2000"/>
              <a:buChar char="⨳"/>
            </a:pPr>
            <a:r>
              <a:rPr lang="en"/>
              <a:t>Arkkitehtuuri: Versailles (symmetria ja geometrinen puutarha)</a:t>
            </a:r>
            <a:endParaRPr/>
          </a:p>
          <a:p>
            <a:pPr indent="-355600" lvl="1" marL="914400" rtl="0" algn="l">
              <a:spcBef>
                <a:spcPts val="0"/>
              </a:spcBef>
              <a:spcAft>
                <a:spcPts val="0"/>
              </a:spcAft>
              <a:buSzPts val="2000"/>
              <a:buChar char="⨳"/>
            </a:pPr>
            <a:r>
              <a:rPr lang="en"/>
              <a:t>Sisustus: tummat värit ja kookkaat huonekalut</a:t>
            </a:r>
            <a:endParaRPr/>
          </a:p>
          <a:p>
            <a:pPr indent="-355600" lvl="1" marL="914400" rtl="0" algn="l">
              <a:spcBef>
                <a:spcPts val="0"/>
              </a:spcBef>
              <a:spcAft>
                <a:spcPts val="0"/>
              </a:spcAft>
              <a:buSzPts val="2000"/>
              <a:buChar char="⨳"/>
            </a:pPr>
            <a:r>
              <a:rPr lang="en"/>
              <a:t>Barokki toimi vallan kulissina</a:t>
            </a:r>
            <a:endParaRPr/>
          </a:p>
        </p:txBody>
      </p:sp>
      <p:sp>
        <p:nvSpPr>
          <p:cNvPr id="161" name="Google Shape;161;p26"/>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62" name="Google Shape;162;p26"/>
          <p:cNvSpPr txBox="1"/>
          <p:nvPr>
            <p:ph type="title"/>
          </p:nvPr>
        </p:nvSpPr>
        <p:spPr>
          <a:xfrm>
            <a:off x="1887900" y="434600"/>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dk1"/>
                </a:solidFill>
              </a:rPr>
              <a:t>Barokki</a:t>
            </a:r>
            <a:endParaRPr sz="4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p27"/>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sp>
        <p:nvSpPr>
          <p:cNvPr id="169" name="Google Shape;169;p27"/>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70" name="Google Shape;170;p27"/>
          <p:cNvPicPr preferRelativeResize="0"/>
          <p:nvPr/>
        </p:nvPicPr>
        <p:blipFill>
          <a:blip r:embed="rId3">
            <a:alphaModFix/>
          </a:blip>
          <a:stretch>
            <a:fillRect/>
          </a:stretch>
        </p:blipFill>
        <p:spPr>
          <a:xfrm>
            <a:off x="228589" y="0"/>
            <a:ext cx="3155522" cy="5143501"/>
          </a:xfrm>
          <a:prstGeom prst="rect">
            <a:avLst/>
          </a:prstGeom>
          <a:noFill/>
          <a:ln>
            <a:noFill/>
          </a:ln>
        </p:spPr>
      </p:pic>
      <p:pic>
        <p:nvPicPr>
          <p:cNvPr id="171" name="Google Shape;171;p27"/>
          <p:cNvPicPr preferRelativeResize="0"/>
          <p:nvPr/>
        </p:nvPicPr>
        <p:blipFill>
          <a:blip r:embed="rId4">
            <a:alphaModFix/>
          </a:blip>
          <a:stretch>
            <a:fillRect/>
          </a:stretch>
        </p:blipFill>
        <p:spPr>
          <a:xfrm>
            <a:off x="3765188" y="0"/>
            <a:ext cx="5378824"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8"/>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28"/>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sp>
        <p:nvSpPr>
          <p:cNvPr id="178" name="Google Shape;178;p28"/>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79" name="Google Shape;179;p28"/>
          <p:cNvPicPr preferRelativeResize="0"/>
          <p:nvPr/>
        </p:nvPicPr>
        <p:blipFill>
          <a:blip r:embed="rId3">
            <a:alphaModFix/>
          </a:blip>
          <a:stretch>
            <a:fillRect/>
          </a:stretch>
        </p:blipFill>
        <p:spPr>
          <a:xfrm>
            <a:off x="775775" y="0"/>
            <a:ext cx="771525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txBox="1"/>
          <p:nvPr>
            <p:ph idx="1" type="body"/>
          </p:nvPr>
        </p:nvSpPr>
        <p:spPr>
          <a:xfrm>
            <a:off x="1224450" y="1296850"/>
            <a:ext cx="7364400" cy="3448200"/>
          </a:xfrm>
          <a:prstGeom prst="rect">
            <a:avLst/>
          </a:prstGeom>
        </p:spPr>
        <p:txBody>
          <a:bodyPr anchorCtr="0" anchor="t" bIns="91425" lIns="91425" spcFirstLastPara="1" rIns="91425" wrap="square" tIns="91425">
            <a:noAutofit/>
          </a:bodyPr>
          <a:lstStyle/>
          <a:p>
            <a:pPr indent="-361950" lvl="0" marL="457200" rtl="0" algn="l">
              <a:spcBef>
                <a:spcPts val="600"/>
              </a:spcBef>
              <a:spcAft>
                <a:spcPts val="0"/>
              </a:spcAft>
              <a:buSzPts val="2100"/>
              <a:buChar char="✣"/>
            </a:pPr>
            <a:r>
              <a:rPr lang="en" sz="2100"/>
              <a:t>Uskonto	</a:t>
            </a:r>
            <a:endParaRPr sz="2100"/>
          </a:p>
          <a:p>
            <a:pPr indent="-336550" lvl="1" marL="914400" rtl="0" algn="l">
              <a:spcBef>
                <a:spcPts val="0"/>
              </a:spcBef>
              <a:spcAft>
                <a:spcPts val="0"/>
              </a:spcAft>
              <a:buSzPts val="1700"/>
              <a:buChar char="⨳"/>
            </a:pPr>
            <a:r>
              <a:rPr lang="en" sz="1700"/>
              <a:t>Katolinen kirkko mutta asema heikkenee sillä reformaatio hajotti kristikunnan → protestantit (jakautuvat myöhemmin luterilainen, kalvinistinen ja anglikaaninen)</a:t>
            </a:r>
            <a:endParaRPr sz="1700"/>
          </a:p>
          <a:p>
            <a:pPr indent="-361950" lvl="0" marL="457200" rtl="0" algn="l">
              <a:spcBef>
                <a:spcPts val="0"/>
              </a:spcBef>
              <a:spcAft>
                <a:spcPts val="0"/>
              </a:spcAft>
              <a:buSzPts val="2100"/>
              <a:buChar char="✣"/>
            </a:pPr>
            <a:r>
              <a:rPr lang="en" sz="2100"/>
              <a:t>Aatteet</a:t>
            </a:r>
            <a:endParaRPr sz="2100"/>
          </a:p>
          <a:p>
            <a:pPr indent="-336550" lvl="1" marL="914400" rtl="0" algn="l">
              <a:spcBef>
                <a:spcPts val="0"/>
              </a:spcBef>
              <a:spcAft>
                <a:spcPts val="0"/>
              </a:spcAft>
              <a:buSzPts val="1700"/>
              <a:buChar char="⨳"/>
            </a:pPr>
            <a:r>
              <a:rPr lang="en" sz="1700"/>
              <a:t>Uusi tieteellinen maailmankuva muutti ajattelua </a:t>
            </a:r>
            <a:endParaRPr sz="1700"/>
          </a:p>
          <a:p>
            <a:pPr indent="-361950" lvl="0" marL="457200" rtl="0" algn="l">
              <a:spcBef>
                <a:spcPts val="0"/>
              </a:spcBef>
              <a:spcAft>
                <a:spcPts val="0"/>
              </a:spcAft>
              <a:buSzPts val="2100"/>
              <a:buChar char="✣"/>
            </a:pPr>
            <a:r>
              <a:rPr lang="en" sz="2100"/>
              <a:t>Tiede</a:t>
            </a:r>
            <a:endParaRPr sz="2100"/>
          </a:p>
          <a:p>
            <a:pPr indent="-336550" lvl="1" marL="914400" rtl="0" algn="l">
              <a:spcBef>
                <a:spcPts val="0"/>
              </a:spcBef>
              <a:spcAft>
                <a:spcPts val="0"/>
              </a:spcAft>
              <a:buSzPts val="1700"/>
              <a:buChar char="⨳"/>
            </a:pPr>
            <a:r>
              <a:rPr lang="en" sz="1700"/>
              <a:t>Kirjanpainotaito tieteen välittäjänä</a:t>
            </a:r>
            <a:endParaRPr sz="1700"/>
          </a:p>
          <a:p>
            <a:pPr indent="-336550" lvl="1" marL="914400" rtl="0" algn="l">
              <a:spcBef>
                <a:spcPts val="0"/>
              </a:spcBef>
              <a:spcAft>
                <a:spcPts val="0"/>
              </a:spcAft>
              <a:buSzPts val="1700"/>
              <a:buChar char="⨳"/>
            </a:pPr>
            <a:r>
              <a:rPr lang="en" sz="1700"/>
              <a:t>Empiirinen tiedonhankinta</a:t>
            </a:r>
            <a:endParaRPr sz="1700"/>
          </a:p>
          <a:p>
            <a:pPr indent="-336550" lvl="1" marL="914400" rtl="0" algn="l">
              <a:spcBef>
                <a:spcPts val="0"/>
              </a:spcBef>
              <a:spcAft>
                <a:spcPts val="0"/>
              </a:spcAft>
              <a:buSzPts val="1700"/>
              <a:buChar char="⨳"/>
            </a:pPr>
            <a:r>
              <a:rPr lang="en" sz="1700"/>
              <a:t>Halu tutkia uuttaa (lääketiede, ajattelu, aurinkokeskeinen maakuva, matematiikka)</a:t>
            </a:r>
            <a:endParaRPr sz="1700"/>
          </a:p>
          <a:p>
            <a:pPr indent="-336550" lvl="2" marL="1371600" rtl="0" algn="l">
              <a:spcBef>
                <a:spcPts val="0"/>
              </a:spcBef>
              <a:spcAft>
                <a:spcPts val="0"/>
              </a:spcAft>
              <a:buSzPts val="1700"/>
              <a:buChar char="■"/>
            </a:pPr>
            <a:r>
              <a:rPr lang="en" sz="1700"/>
              <a:t>Vastaiskuna noitavainot</a:t>
            </a:r>
            <a:endParaRPr sz="1700"/>
          </a:p>
        </p:txBody>
      </p:sp>
      <p:sp>
        <p:nvSpPr>
          <p:cNvPr id="185" name="Google Shape;185;p29"/>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86" name="Google Shape;186;p29"/>
          <p:cNvSpPr txBox="1"/>
          <p:nvPr>
            <p:ph type="title"/>
          </p:nvPr>
        </p:nvSpPr>
        <p:spPr>
          <a:xfrm>
            <a:off x="1887900" y="434600"/>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dk1"/>
                </a:solidFill>
              </a:rPr>
              <a:t>Barokki</a:t>
            </a:r>
            <a:endParaRPr sz="4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2"/>
          <p:cNvSpPr txBox="1"/>
          <p:nvPr>
            <p:ph type="title"/>
          </p:nvPr>
        </p:nvSpPr>
        <p:spPr>
          <a:xfrm>
            <a:off x="1224425" y="434575"/>
            <a:ext cx="68748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300"/>
              <a:t>HI4 moduulin keskeiset asiat</a:t>
            </a:r>
            <a:endParaRPr sz="3300"/>
          </a:p>
        </p:txBody>
      </p:sp>
      <p:sp>
        <p:nvSpPr>
          <p:cNvPr id="57" name="Google Shape;57;p12"/>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SzPts val="2000"/>
              <a:buChar char="✣"/>
            </a:pPr>
            <a:r>
              <a:rPr lang="en" sz="2000"/>
              <a:t>Eurooppalainen kulttuuri ja maailmankuvan rakentuminen</a:t>
            </a:r>
            <a:endParaRPr sz="2000"/>
          </a:p>
          <a:p>
            <a:pPr indent="-355600" lvl="1" marL="914400" rtl="0" algn="l">
              <a:spcBef>
                <a:spcPts val="0"/>
              </a:spcBef>
              <a:spcAft>
                <a:spcPts val="0"/>
              </a:spcAft>
              <a:buSzPts val="2000"/>
              <a:buChar char="⨳"/>
            </a:pPr>
            <a:r>
              <a:rPr lang="en" sz="2000"/>
              <a:t>tiede, taide, uskonto ja media maailmankuvan muokkaajana ja välittäjänä</a:t>
            </a:r>
            <a:endParaRPr sz="2000"/>
          </a:p>
          <a:p>
            <a:pPr indent="-355600" lvl="0" marL="457200" rtl="0" algn="l">
              <a:spcBef>
                <a:spcPts val="0"/>
              </a:spcBef>
              <a:spcAft>
                <a:spcPts val="0"/>
              </a:spcAft>
              <a:buSzPts val="2000"/>
              <a:buChar char="✣"/>
            </a:pPr>
            <a:r>
              <a:rPr lang="en" sz="2000"/>
              <a:t>Eurooppalaisen kulttuurin juuret</a:t>
            </a:r>
            <a:endParaRPr sz="2000"/>
          </a:p>
          <a:p>
            <a:pPr indent="-355600" lvl="1" marL="914400" rtl="0" algn="l">
              <a:spcBef>
                <a:spcPts val="0"/>
              </a:spcBef>
              <a:spcAft>
                <a:spcPts val="0"/>
              </a:spcAft>
              <a:buSzPts val="2000"/>
              <a:buChar char="⨳"/>
            </a:pPr>
            <a:r>
              <a:rPr lang="en" sz="2000"/>
              <a:t>antiikin kulttuurien yleispiirteet</a:t>
            </a:r>
            <a:endParaRPr sz="2000"/>
          </a:p>
          <a:p>
            <a:pPr indent="-355600" lvl="1" marL="914400" rtl="0" algn="l">
              <a:spcBef>
                <a:spcPts val="0"/>
              </a:spcBef>
              <a:spcAft>
                <a:spcPts val="0"/>
              </a:spcAft>
              <a:buSzPts val="2000"/>
              <a:buChar char="⨳"/>
            </a:pPr>
            <a:r>
              <a:rPr lang="en" sz="2000"/>
              <a:t>demokratian ja tieteellisen ajattelun synty</a:t>
            </a:r>
            <a:endParaRPr sz="2000"/>
          </a:p>
          <a:p>
            <a:pPr indent="-355600" lvl="1" marL="914400" rtl="0" algn="l">
              <a:spcBef>
                <a:spcPts val="0"/>
              </a:spcBef>
              <a:spcAft>
                <a:spcPts val="0"/>
              </a:spcAft>
              <a:buSzPts val="2000"/>
              <a:buChar char="⨳"/>
            </a:pPr>
            <a:r>
              <a:rPr lang="en" sz="2000"/>
              <a:t>keskiajan kulttuuri ja kulttuuripiirien vuorovaikutus</a:t>
            </a:r>
            <a:endParaRPr sz="2000"/>
          </a:p>
          <a:p>
            <a:pPr indent="0" lvl="0" marL="0" rtl="0" algn="l">
              <a:spcBef>
                <a:spcPts val="600"/>
              </a:spcBef>
              <a:spcAft>
                <a:spcPts val="0"/>
              </a:spcAft>
              <a:buNone/>
            </a:pPr>
            <a:r>
              <a:t/>
            </a:r>
            <a:endParaRPr sz="2000"/>
          </a:p>
        </p:txBody>
      </p:sp>
      <p:sp>
        <p:nvSpPr>
          <p:cNvPr id="58" name="Google Shape;58;p12"/>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0"/>
          <p:cNvSpPr txBox="1"/>
          <p:nvPr>
            <p:ph idx="1" type="body"/>
          </p:nvPr>
        </p:nvSpPr>
        <p:spPr>
          <a:xfrm>
            <a:off x="1224450" y="1296850"/>
            <a:ext cx="7364400" cy="3448200"/>
          </a:xfrm>
          <a:prstGeom prst="rect">
            <a:avLst/>
          </a:prstGeom>
        </p:spPr>
        <p:txBody>
          <a:bodyPr anchorCtr="0" anchor="t" bIns="91425" lIns="91425" spcFirstLastPara="1" rIns="91425" wrap="square" tIns="91425">
            <a:noAutofit/>
          </a:bodyPr>
          <a:lstStyle/>
          <a:p>
            <a:pPr indent="-361950" lvl="0" marL="457200" rtl="0" algn="l">
              <a:spcBef>
                <a:spcPts val="600"/>
              </a:spcBef>
              <a:spcAft>
                <a:spcPts val="0"/>
              </a:spcAft>
              <a:buSzPts val="2100"/>
              <a:buChar char="✣"/>
            </a:pPr>
            <a:r>
              <a:rPr lang="en" sz="1700"/>
              <a:t>Taide</a:t>
            </a:r>
            <a:endParaRPr sz="1700"/>
          </a:p>
          <a:p>
            <a:pPr indent="-336550" lvl="1" marL="914400" rtl="0" algn="l">
              <a:spcBef>
                <a:spcPts val="0"/>
              </a:spcBef>
              <a:spcAft>
                <a:spcPts val="0"/>
              </a:spcAft>
              <a:buSzPts val="1700"/>
              <a:buChar char="⨳"/>
            </a:pPr>
            <a:r>
              <a:rPr lang="en" sz="1700"/>
              <a:t>Matkakirjallisuus suosiossa </a:t>
            </a:r>
            <a:endParaRPr sz="1700"/>
          </a:p>
          <a:p>
            <a:pPr indent="-336550" lvl="1" marL="914400" rtl="0" algn="l">
              <a:spcBef>
                <a:spcPts val="0"/>
              </a:spcBef>
              <a:spcAft>
                <a:spcPts val="0"/>
              </a:spcAft>
              <a:buSzPts val="1700"/>
              <a:buChar char="⨳"/>
            </a:pPr>
            <a:r>
              <a:rPr lang="en" sz="1700"/>
              <a:t>Tyylisuuntina rokokoo ja uusklassismi</a:t>
            </a:r>
            <a:endParaRPr sz="1700"/>
          </a:p>
          <a:p>
            <a:pPr indent="-336550" lvl="2" marL="1371600" rtl="0" algn="l">
              <a:spcBef>
                <a:spcPts val="0"/>
              </a:spcBef>
              <a:spcAft>
                <a:spcPts val="0"/>
              </a:spcAft>
              <a:buSzPts val="1700"/>
              <a:buChar char="■"/>
            </a:pPr>
            <a:r>
              <a:rPr b="1" lang="en" sz="1700"/>
              <a:t>Rokokoo</a:t>
            </a:r>
            <a:r>
              <a:rPr lang="en" sz="1700"/>
              <a:t>: sirot huonekalut, luontoaiheet, hempeät värit</a:t>
            </a:r>
            <a:endParaRPr sz="1700"/>
          </a:p>
          <a:p>
            <a:pPr indent="-336550" lvl="3" marL="1828800" rtl="0" algn="l">
              <a:spcBef>
                <a:spcPts val="0"/>
              </a:spcBef>
              <a:spcAft>
                <a:spcPts val="0"/>
              </a:spcAft>
              <a:buSzPts val="1700"/>
              <a:buChar char="●"/>
            </a:pPr>
            <a:r>
              <a:rPr lang="en" sz="1700"/>
              <a:t>Maalauksissa: kauneus, fantasiahahmot ja </a:t>
            </a:r>
            <a:r>
              <a:rPr lang="en" sz="1700"/>
              <a:t>eroottinen</a:t>
            </a:r>
            <a:r>
              <a:rPr lang="en" sz="1700"/>
              <a:t> alavire</a:t>
            </a:r>
            <a:endParaRPr sz="1700"/>
          </a:p>
          <a:p>
            <a:pPr indent="-336550" lvl="1" marL="914400" rtl="0" algn="l">
              <a:spcBef>
                <a:spcPts val="0"/>
              </a:spcBef>
              <a:spcAft>
                <a:spcPts val="0"/>
              </a:spcAft>
              <a:buSzPts val="1700"/>
              <a:buChar char="⨳"/>
            </a:pPr>
            <a:r>
              <a:rPr lang="en" sz="1700"/>
              <a:t>Rokokoon ajateltiin olevan ristiriidassa valistuksen ideologian kanssa → </a:t>
            </a:r>
            <a:r>
              <a:rPr b="1" lang="en" sz="1700"/>
              <a:t>uusklassismi</a:t>
            </a:r>
            <a:endParaRPr b="1" sz="1700"/>
          </a:p>
          <a:p>
            <a:pPr indent="-336550" lvl="2" marL="1371600" rtl="0" algn="l">
              <a:spcBef>
                <a:spcPts val="0"/>
              </a:spcBef>
              <a:spcAft>
                <a:spcPts val="0"/>
              </a:spcAft>
              <a:buSzPts val="1700"/>
              <a:buChar char="■"/>
            </a:pPr>
            <a:r>
              <a:rPr lang="en" sz="1700"/>
              <a:t>Puhtaus ja selkeys, paluu selkeisiin linjoihin rokokoon koristeellisuuden jälkeen. Malleja ja ihanteita haettiin antiikin Kreikasta ja Roomasta.</a:t>
            </a:r>
            <a:endParaRPr sz="1700"/>
          </a:p>
        </p:txBody>
      </p:sp>
      <p:sp>
        <p:nvSpPr>
          <p:cNvPr id="192" name="Google Shape;192;p30"/>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93" name="Google Shape;193;p30"/>
          <p:cNvSpPr txBox="1"/>
          <p:nvPr>
            <p:ph type="title"/>
          </p:nvPr>
        </p:nvSpPr>
        <p:spPr>
          <a:xfrm>
            <a:off x="1887900" y="434600"/>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dk1"/>
                </a:solidFill>
              </a:rPr>
              <a:t>Valistus</a:t>
            </a:r>
            <a:endParaRPr sz="4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1"/>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199" name="Google Shape;199;p31"/>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sp>
        <p:nvSpPr>
          <p:cNvPr id="200" name="Google Shape;200;p31"/>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01" name="Google Shape;201;p31"/>
          <p:cNvPicPr preferRelativeResize="0"/>
          <p:nvPr/>
        </p:nvPicPr>
        <p:blipFill>
          <a:blip r:embed="rId3">
            <a:alphaModFix/>
          </a:blip>
          <a:stretch>
            <a:fillRect/>
          </a:stretch>
        </p:blipFill>
        <p:spPr>
          <a:xfrm>
            <a:off x="-1021869" y="0"/>
            <a:ext cx="3415339" cy="5143500"/>
          </a:xfrm>
          <a:prstGeom prst="rect">
            <a:avLst/>
          </a:prstGeom>
          <a:noFill/>
          <a:ln>
            <a:noFill/>
          </a:ln>
        </p:spPr>
      </p:pic>
      <p:pic>
        <p:nvPicPr>
          <p:cNvPr id="202" name="Google Shape;202;p31"/>
          <p:cNvPicPr preferRelativeResize="0"/>
          <p:nvPr/>
        </p:nvPicPr>
        <p:blipFill>
          <a:blip r:embed="rId4">
            <a:alphaModFix/>
          </a:blip>
          <a:stretch>
            <a:fillRect/>
          </a:stretch>
        </p:blipFill>
        <p:spPr>
          <a:xfrm>
            <a:off x="1887895" y="0"/>
            <a:ext cx="4018360" cy="5143501"/>
          </a:xfrm>
          <a:prstGeom prst="rect">
            <a:avLst/>
          </a:prstGeom>
          <a:noFill/>
          <a:ln>
            <a:noFill/>
          </a:ln>
        </p:spPr>
      </p:pic>
      <p:pic>
        <p:nvPicPr>
          <p:cNvPr id="203" name="Google Shape;203;p31"/>
          <p:cNvPicPr preferRelativeResize="0"/>
          <p:nvPr/>
        </p:nvPicPr>
        <p:blipFill>
          <a:blip r:embed="rId5">
            <a:alphaModFix/>
          </a:blip>
          <a:stretch>
            <a:fillRect/>
          </a:stretch>
        </p:blipFill>
        <p:spPr>
          <a:xfrm>
            <a:off x="5646605" y="0"/>
            <a:ext cx="4012090" cy="51434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2"/>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32"/>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sp>
        <p:nvSpPr>
          <p:cNvPr id="210" name="Google Shape;210;p32"/>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11" name="Google Shape;211;p32"/>
          <p:cNvPicPr preferRelativeResize="0"/>
          <p:nvPr/>
        </p:nvPicPr>
        <p:blipFill>
          <a:blip r:embed="rId3">
            <a:alphaModFix/>
          </a:blip>
          <a:stretch>
            <a:fillRect/>
          </a:stretch>
        </p:blipFill>
        <p:spPr>
          <a:xfrm>
            <a:off x="-1064498" y="0"/>
            <a:ext cx="7060247" cy="5143500"/>
          </a:xfrm>
          <a:prstGeom prst="rect">
            <a:avLst/>
          </a:prstGeom>
          <a:noFill/>
          <a:ln>
            <a:noFill/>
          </a:ln>
        </p:spPr>
      </p:pic>
      <p:pic>
        <p:nvPicPr>
          <p:cNvPr id="212" name="Google Shape;212;p32"/>
          <p:cNvPicPr preferRelativeResize="0"/>
          <p:nvPr/>
        </p:nvPicPr>
        <p:blipFill>
          <a:blip r:embed="rId4">
            <a:alphaModFix/>
          </a:blip>
          <a:stretch>
            <a:fillRect/>
          </a:stretch>
        </p:blipFill>
        <p:spPr>
          <a:xfrm>
            <a:off x="5168349" y="0"/>
            <a:ext cx="3975652"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3"/>
          <p:cNvSpPr txBox="1"/>
          <p:nvPr>
            <p:ph idx="1" type="body"/>
          </p:nvPr>
        </p:nvSpPr>
        <p:spPr>
          <a:xfrm>
            <a:off x="1224450" y="1296850"/>
            <a:ext cx="7364400" cy="34482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sz="2000"/>
              <a:t>Aatteet</a:t>
            </a:r>
            <a:endParaRPr sz="2000"/>
          </a:p>
          <a:p>
            <a:pPr indent="-355600" lvl="1" marL="914400" rtl="0" algn="l">
              <a:spcBef>
                <a:spcPts val="0"/>
              </a:spcBef>
              <a:spcAft>
                <a:spcPts val="0"/>
              </a:spcAft>
              <a:buSzPts val="2000"/>
              <a:buChar char="⨳"/>
            </a:pPr>
            <a:r>
              <a:rPr lang="en"/>
              <a:t>Järki haastoi uskonnon, kirkon kritisointi</a:t>
            </a:r>
            <a:endParaRPr/>
          </a:p>
          <a:p>
            <a:pPr indent="-355600" lvl="1" marL="914400" rtl="0" algn="l">
              <a:spcBef>
                <a:spcPts val="0"/>
              </a:spcBef>
              <a:spcAft>
                <a:spcPts val="0"/>
              </a:spcAft>
              <a:buSzPts val="2000"/>
              <a:buChar char="⨳"/>
            </a:pPr>
            <a:r>
              <a:rPr lang="en"/>
              <a:t>Ajattelun vallankumous</a:t>
            </a:r>
            <a:endParaRPr/>
          </a:p>
          <a:p>
            <a:pPr indent="-355600" lvl="1" marL="914400" rtl="0" algn="l">
              <a:spcBef>
                <a:spcPts val="0"/>
              </a:spcBef>
              <a:spcAft>
                <a:spcPts val="0"/>
              </a:spcAft>
              <a:buSzPts val="2000"/>
              <a:buChar char="⨳"/>
            </a:pPr>
            <a:r>
              <a:rPr lang="en"/>
              <a:t>Vaikutti vahvasti ajatuksiin hallitsijan vallasta (itsevaltius) → USA itsenäistyi + Ranskan suuri vallankumous</a:t>
            </a:r>
            <a:endParaRPr/>
          </a:p>
          <a:p>
            <a:pPr indent="-355600" lvl="0" marL="457200" rtl="0" algn="l">
              <a:spcBef>
                <a:spcPts val="0"/>
              </a:spcBef>
              <a:spcAft>
                <a:spcPts val="0"/>
              </a:spcAft>
              <a:buSzPts val="2000"/>
              <a:buChar char="✣"/>
            </a:pPr>
            <a:r>
              <a:rPr lang="en" sz="2000"/>
              <a:t>Tiede</a:t>
            </a:r>
            <a:endParaRPr sz="2000"/>
          </a:p>
          <a:p>
            <a:pPr indent="-355600" lvl="1" marL="914400" rtl="0" algn="l">
              <a:spcBef>
                <a:spcPts val="0"/>
              </a:spcBef>
              <a:spcAft>
                <a:spcPts val="0"/>
              </a:spcAft>
              <a:buSzPts val="2000"/>
              <a:buChar char="⨳"/>
            </a:pPr>
            <a:r>
              <a:rPr lang="en"/>
              <a:t>Rotuopit → jalo villi </a:t>
            </a:r>
            <a:endParaRPr/>
          </a:p>
          <a:p>
            <a:pPr indent="-355600" lvl="0" marL="457200" rtl="0" algn="l">
              <a:spcBef>
                <a:spcPts val="0"/>
              </a:spcBef>
              <a:spcAft>
                <a:spcPts val="0"/>
              </a:spcAft>
              <a:buSzPts val="2000"/>
              <a:buChar char="✣"/>
            </a:pPr>
            <a:r>
              <a:rPr lang="en" sz="2000"/>
              <a:t>Uskonto</a:t>
            </a:r>
            <a:endParaRPr sz="2000"/>
          </a:p>
          <a:p>
            <a:pPr indent="-355600" lvl="1" marL="914400" rtl="0" algn="l">
              <a:spcBef>
                <a:spcPts val="0"/>
              </a:spcBef>
              <a:spcAft>
                <a:spcPts val="0"/>
              </a:spcAft>
              <a:buSzPts val="2000"/>
              <a:buChar char="⨳"/>
            </a:pPr>
            <a:r>
              <a:rPr lang="en"/>
              <a:t>Valistuksen kritiikistä huolimatta kirkko säilytti hallitsevan aseman</a:t>
            </a:r>
            <a:endParaRPr/>
          </a:p>
        </p:txBody>
      </p:sp>
      <p:sp>
        <p:nvSpPr>
          <p:cNvPr id="218" name="Google Shape;218;p33"/>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19" name="Google Shape;219;p33"/>
          <p:cNvSpPr txBox="1"/>
          <p:nvPr>
            <p:ph type="title"/>
          </p:nvPr>
        </p:nvSpPr>
        <p:spPr>
          <a:xfrm>
            <a:off x="1887900" y="434600"/>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dk1"/>
                </a:solidFill>
              </a:rPr>
              <a:t>Valistus</a:t>
            </a:r>
            <a:endParaRPr sz="4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4"/>
          <p:cNvSpPr txBox="1"/>
          <p:nvPr>
            <p:ph idx="1" type="body"/>
          </p:nvPr>
        </p:nvSpPr>
        <p:spPr>
          <a:xfrm>
            <a:off x="1224450" y="1296850"/>
            <a:ext cx="7364400" cy="34482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sz="2000"/>
              <a:t>Taide</a:t>
            </a:r>
            <a:endParaRPr sz="2000"/>
          </a:p>
          <a:p>
            <a:pPr indent="-355600" lvl="1" marL="914400" rtl="0" algn="l">
              <a:spcBef>
                <a:spcPts val="0"/>
              </a:spcBef>
              <a:spcAft>
                <a:spcPts val="0"/>
              </a:spcAft>
              <a:buSzPts val="2000"/>
              <a:buChar char="⨳"/>
            </a:pPr>
            <a:r>
              <a:rPr lang="en"/>
              <a:t>Uusklassismi, realismi, naturalismi, impressionismi, ekspressionismi, romantiikka ja kansallisromantiikka</a:t>
            </a:r>
            <a:endParaRPr/>
          </a:p>
          <a:p>
            <a:pPr indent="-355600" lvl="1" marL="914400" rtl="0" algn="l">
              <a:spcBef>
                <a:spcPts val="0"/>
              </a:spcBef>
              <a:spcAft>
                <a:spcPts val="0"/>
              </a:spcAft>
              <a:buSzPts val="2000"/>
              <a:buChar char="⨳"/>
            </a:pPr>
            <a:r>
              <a:rPr lang="en"/>
              <a:t>Kansalliseepokset</a:t>
            </a:r>
            <a:endParaRPr/>
          </a:p>
          <a:p>
            <a:pPr indent="-381000" lvl="0" marL="457200" rtl="0" algn="l">
              <a:spcBef>
                <a:spcPts val="0"/>
              </a:spcBef>
              <a:spcAft>
                <a:spcPts val="0"/>
              </a:spcAft>
              <a:buSzPts val="2400"/>
              <a:buChar char="✣"/>
            </a:pPr>
            <a:r>
              <a:rPr lang="en"/>
              <a:t>Aatteet</a:t>
            </a:r>
            <a:endParaRPr/>
          </a:p>
          <a:p>
            <a:pPr indent="-355600" lvl="1" marL="914400" rtl="0" algn="l">
              <a:spcBef>
                <a:spcPts val="0"/>
              </a:spcBef>
              <a:spcAft>
                <a:spcPts val="0"/>
              </a:spcAft>
              <a:buSzPts val="2000"/>
              <a:buChar char="⨳"/>
            </a:pPr>
            <a:r>
              <a:rPr lang="en"/>
              <a:t>Konservatismi, nationalismi, liberalismi ja sosialismi</a:t>
            </a:r>
            <a:endParaRPr/>
          </a:p>
        </p:txBody>
      </p:sp>
      <p:sp>
        <p:nvSpPr>
          <p:cNvPr id="225" name="Google Shape;225;p34"/>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26" name="Google Shape;226;p34"/>
          <p:cNvSpPr txBox="1"/>
          <p:nvPr>
            <p:ph type="title"/>
          </p:nvPr>
        </p:nvSpPr>
        <p:spPr>
          <a:xfrm>
            <a:off x="1887900" y="434600"/>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dk1"/>
                </a:solidFill>
              </a:rPr>
              <a:t>Uusin aika</a:t>
            </a:r>
            <a:endParaRPr sz="4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5"/>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32" name="Google Shape;232;p35"/>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sp>
        <p:nvSpPr>
          <p:cNvPr id="233" name="Google Shape;233;p35"/>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34" name="Google Shape;234;p35"/>
          <p:cNvPicPr preferRelativeResize="0"/>
          <p:nvPr/>
        </p:nvPicPr>
        <p:blipFill>
          <a:blip r:embed="rId3">
            <a:alphaModFix/>
          </a:blip>
          <a:stretch>
            <a:fillRect/>
          </a:stretch>
        </p:blipFill>
        <p:spPr>
          <a:xfrm>
            <a:off x="0" y="520800"/>
            <a:ext cx="9144000" cy="4229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6"/>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40" name="Google Shape;240;p36"/>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sp>
        <p:nvSpPr>
          <p:cNvPr id="241" name="Google Shape;241;p36"/>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42" name="Google Shape;242;p36"/>
          <p:cNvPicPr preferRelativeResize="0"/>
          <p:nvPr/>
        </p:nvPicPr>
        <p:blipFill>
          <a:blip r:embed="rId3">
            <a:alphaModFix/>
          </a:blip>
          <a:stretch>
            <a:fillRect/>
          </a:stretch>
        </p:blipFill>
        <p:spPr>
          <a:xfrm>
            <a:off x="410382" y="0"/>
            <a:ext cx="8323235" cy="5143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7"/>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48" name="Google Shape;248;p37"/>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sp>
        <p:nvSpPr>
          <p:cNvPr id="249" name="Google Shape;249;p37"/>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50" name="Google Shape;250;p37"/>
          <p:cNvPicPr preferRelativeResize="0"/>
          <p:nvPr/>
        </p:nvPicPr>
        <p:blipFill>
          <a:blip r:embed="rId3">
            <a:alphaModFix/>
          </a:blip>
          <a:stretch>
            <a:fillRect/>
          </a:stretch>
        </p:blipFill>
        <p:spPr>
          <a:xfrm>
            <a:off x="7" y="0"/>
            <a:ext cx="4577086" cy="5143500"/>
          </a:xfrm>
          <a:prstGeom prst="rect">
            <a:avLst/>
          </a:prstGeom>
          <a:noFill/>
          <a:ln>
            <a:noFill/>
          </a:ln>
        </p:spPr>
      </p:pic>
      <p:pic>
        <p:nvPicPr>
          <p:cNvPr id="251" name="Google Shape;251;p37"/>
          <p:cNvPicPr preferRelativeResize="0"/>
          <p:nvPr/>
        </p:nvPicPr>
        <p:blipFill>
          <a:blip r:embed="rId4">
            <a:alphaModFix/>
          </a:blip>
          <a:stretch>
            <a:fillRect/>
          </a:stretch>
        </p:blipFill>
        <p:spPr>
          <a:xfrm>
            <a:off x="3474875" y="0"/>
            <a:ext cx="69734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8"/>
          <p:cNvSpPr txBox="1"/>
          <p:nvPr>
            <p:ph idx="1" type="body"/>
          </p:nvPr>
        </p:nvSpPr>
        <p:spPr>
          <a:xfrm>
            <a:off x="2105050" y="720000"/>
            <a:ext cx="4933800" cy="37035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t/>
            </a:r>
            <a:endParaRPr/>
          </a:p>
        </p:txBody>
      </p:sp>
      <p:sp>
        <p:nvSpPr>
          <p:cNvPr id="257" name="Google Shape;257;p38"/>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58" name="Google Shape;258;p38"/>
          <p:cNvPicPr preferRelativeResize="0"/>
          <p:nvPr/>
        </p:nvPicPr>
        <p:blipFill rotWithShape="1">
          <a:blip r:embed="rId3">
            <a:alphaModFix/>
          </a:blip>
          <a:srcRect b="0" l="0" r="0" t="0"/>
          <a:stretch/>
        </p:blipFill>
        <p:spPr>
          <a:xfrm>
            <a:off x="1476538" y="0"/>
            <a:ext cx="6190926" cy="51434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9"/>
          <p:cNvSpPr txBox="1"/>
          <p:nvPr>
            <p:ph idx="1" type="body"/>
          </p:nvPr>
        </p:nvSpPr>
        <p:spPr>
          <a:xfrm>
            <a:off x="1224450" y="1296850"/>
            <a:ext cx="7364400" cy="3448200"/>
          </a:xfrm>
          <a:prstGeom prst="rect">
            <a:avLst/>
          </a:prstGeom>
        </p:spPr>
        <p:txBody>
          <a:bodyPr anchorCtr="0" anchor="t" bIns="91425" lIns="91425" spcFirstLastPara="1" rIns="91425" wrap="square" tIns="91425">
            <a:noAutofit/>
          </a:bodyPr>
          <a:lstStyle/>
          <a:p>
            <a:pPr indent="-368300" lvl="0" marL="457200" rtl="0" algn="l">
              <a:spcBef>
                <a:spcPts val="600"/>
              </a:spcBef>
              <a:spcAft>
                <a:spcPts val="0"/>
              </a:spcAft>
              <a:buSzPts val="2200"/>
              <a:buChar char="✣"/>
            </a:pPr>
            <a:r>
              <a:rPr lang="en" sz="1800"/>
              <a:t>Tiede</a:t>
            </a:r>
            <a:endParaRPr sz="1800"/>
          </a:p>
          <a:p>
            <a:pPr indent="-342900" lvl="1" marL="914400" rtl="0" algn="l">
              <a:spcBef>
                <a:spcPts val="0"/>
              </a:spcBef>
              <a:spcAft>
                <a:spcPts val="0"/>
              </a:spcAft>
              <a:buSzPts val="1800"/>
              <a:buChar char="⨳"/>
            </a:pPr>
            <a:r>
              <a:rPr lang="en" sz="1800"/>
              <a:t>Teollistuminen vaikutti tieteen ja tekniikan kehitykseen → innovaatioiden sykli</a:t>
            </a:r>
            <a:endParaRPr sz="1800"/>
          </a:p>
          <a:p>
            <a:pPr indent="-342900" lvl="1" marL="914400" rtl="0" algn="l">
              <a:spcBef>
                <a:spcPts val="0"/>
              </a:spcBef>
              <a:spcAft>
                <a:spcPts val="0"/>
              </a:spcAft>
              <a:buSzPts val="1800"/>
              <a:buChar char="⨳"/>
            </a:pPr>
            <a:r>
              <a:rPr lang="en" sz="1800"/>
              <a:t>Eri tieteenlajeissa mennään harppauksittain eteenpäin!</a:t>
            </a:r>
            <a:endParaRPr sz="1800"/>
          </a:p>
          <a:p>
            <a:pPr indent="-342900" lvl="2" marL="1371600" rtl="0" algn="l">
              <a:spcBef>
                <a:spcPts val="0"/>
              </a:spcBef>
              <a:spcAft>
                <a:spcPts val="0"/>
              </a:spcAft>
              <a:buSzPts val="1800"/>
              <a:buChar char="■"/>
            </a:pPr>
            <a:r>
              <a:rPr lang="en" sz="1800"/>
              <a:t>Oppivelvollisuus ja koulutukseen panostaminen</a:t>
            </a:r>
            <a:endParaRPr sz="1800"/>
          </a:p>
          <a:p>
            <a:pPr indent="-368300" lvl="0" marL="457200" rtl="0" algn="l">
              <a:spcBef>
                <a:spcPts val="0"/>
              </a:spcBef>
              <a:spcAft>
                <a:spcPts val="0"/>
              </a:spcAft>
              <a:buSzPts val="2200"/>
              <a:buChar char="✣"/>
            </a:pPr>
            <a:r>
              <a:rPr lang="en" sz="2200"/>
              <a:t>Uskonto</a:t>
            </a:r>
            <a:endParaRPr sz="2200"/>
          </a:p>
          <a:p>
            <a:pPr indent="-342900" lvl="1" marL="914400" rtl="0" algn="l">
              <a:spcBef>
                <a:spcPts val="0"/>
              </a:spcBef>
              <a:spcAft>
                <a:spcPts val="0"/>
              </a:spcAft>
              <a:buSzPts val="1800"/>
              <a:buChar char="⨳"/>
            </a:pPr>
            <a:r>
              <a:rPr lang="en" sz="1800"/>
              <a:t>Yhteiskunnallinen ja tieteellinen murros heikensivät kirkon asemaa (+ elintason nousu ja tiedonvälityksen uudistuminen)</a:t>
            </a:r>
            <a:endParaRPr sz="1800"/>
          </a:p>
          <a:p>
            <a:pPr indent="-342900" lvl="1" marL="914400" rtl="0" algn="l">
              <a:spcBef>
                <a:spcPts val="0"/>
              </a:spcBef>
              <a:spcAft>
                <a:spcPts val="0"/>
              </a:spcAft>
              <a:buSzPts val="1800"/>
              <a:buChar char="⨳"/>
            </a:pPr>
            <a:r>
              <a:rPr lang="en" sz="1800"/>
              <a:t>Luonnontieteellinen maailmankuva haastaa </a:t>
            </a:r>
            <a:r>
              <a:rPr lang="en" sz="1800"/>
              <a:t>kirkon</a:t>
            </a:r>
            <a:r>
              <a:rPr lang="en" sz="1800"/>
              <a:t> → evoluutioteoria</a:t>
            </a:r>
            <a:endParaRPr sz="1800"/>
          </a:p>
        </p:txBody>
      </p:sp>
      <p:sp>
        <p:nvSpPr>
          <p:cNvPr id="264" name="Google Shape;264;p39"/>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65" name="Google Shape;265;p39"/>
          <p:cNvSpPr txBox="1"/>
          <p:nvPr>
            <p:ph type="title"/>
          </p:nvPr>
        </p:nvSpPr>
        <p:spPr>
          <a:xfrm>
            <a:off x="1887900" y="434600"/>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dk1"/>
                </a:solidFill>
              </a:rPr>
              <a:t>Uusin aika</a:t>
            </a:r>
            <a:endParaRPr sz="4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title"/>
          </p:nvPr>
        </p:nvSpPr>
        <p:spPr>
          <a:xfrm>
            <a:off x="1224425" y="434575"/>
            <a:ext cx="68748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300"/>
              <a:t>HI4 moduulin keskeiset asiat</a:t>
            </a:r>
            <a:endParaRPr sz="3300"/>
          </a:p>
        </p:txBody>
      </p:sp>
      <p:sp>
        <p:nvSpPr>
          <p:cNvPr id="64" name="Google Shape;64;p13"/>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SzPts val="2000"/>
              <a:buChar char="✣"/>
            </a:pPr>
            <a:r>
              <a:rPr lang="en" sz="2000"/>
              <a:t>Yksilöllisen ajattelun ja tieteellisen maailmankuvan kehittyminen</a:t>
            </a:r>
            <a:endParaRPr sz="2000"/>
          </a:p>
          <a:p>
            <a:pPr indent="-355600" lvl="1" marL="914400" rtl="0" algn="l">
              <a:spcBef>
                <a:spcPts val="0"/>
              </a:spcBef>
              <a:spcAft>
                <a:spcPts val="0"/>
              </a:spcAft>
              <a:buSzPts val="2000"/>
              <a:buChar char="⨳"/>
            </a:pPr>
            <a:r>
              <a:rPr lang="en" sz="2000"/>
              <a:t>tieteen ja taiteen kehitys uuden ajan alussa</a:t>
            </a:r>
            <a:endParaRPr sz="2000"/>
          </a:p>
          <a:p>
            <a:pPr indent="-355600" lvl="1" marL="914400" rtl="0" algn="l">
              <a:spcBef>
                <a:spcPts val="0"/>
              </a:spcBef>
              <a:spcAft>
                <a:spcPts val="0"/>
              </a:spcAft>
              <a:buSzPts val="2000"/>
              <a:buChar char="⨳"/>
            </a:pPr>
            <a:r>
              <a:rPr lang="en" sz="2000"/>
              <a:t>reformaatio ja tiedon vallankumous</a:t>
            </a:r>
            <a:endParaRPr sz="2000"/>
          </a:p>
          <a:p>
            <a:pPr indent="-355600" lvl="1" marL="914400" rtl="0" algn="l">
              <a:spcBef>
                <a:spcPts val="0"/>
              </a:spcBef>
              <a:spcAft>
                <a:spcPts val="0"/>
              </a:spcAft>
              <a:buSzPts val="2000"/>
              <a:buChar char="⨳"/>
            </a:pPr>
            <a:r>
              <a:rPr lang="en" sz="2000"/>
              <a:t>valistus, ihmisoikeuksien ja tasa-arvoajattelun syntyminen</a:t>
            </a:r>
            <a:endParaRPr sz="2000"/>
          </a:p>
          <a:p>
            <a:pPr indent="-355600" lvl="1" marL="914400" rtl="0" algn="l">
              <a:spcBef>
                <a:spcPts val="0"/>
              </a:spcBef>
              <a:spcAft>
                <a:spcPts val="0"/>
              </a:spcAft>
              <a:buSzPts val="2000"/>
              <a:buChar char="⨳"/>
            </a:pPr>
            <a:r>
              <a:rPr lang="en" sz="2000"/>
              <a:t>1800-luvun aatteet sekä kulttuuriset ja yhteiskunnalliset muutokset</a:t>
            </a:r>
            <a:endParaRPr sz="2000"/>
          </a:p>
        </p:txBody>
      </p:sp>
      <p:sp>
        <p:nvSpPr>
          <p:cNvPr id="65" name="Google Shape;65;p13"/>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0"/>
          <p:cNvSpPr txBox="1"/>
          <p:nvPr>
            <p:ph idx="1" type="body"/>
          </p:nvPr>
        </p:nvSpPr>
        <p:spPr>
          <a:xfrm>
            <a:off x="1224450" y="1296850"/>
            <a:ext cx="7364400" cy="3448200"/>
          </a:xfrm>
          <a:prstGeom prst="rect">
            <a:avLst/>
          </a:prstGeom>
        </p:spPr>
        <p:txBody>
          <a:bodyPr anchorCtr="0" anchor="t" bIns="91425" lIns="91425" spcFirstLastPara="1" rIns="91425" wrap="square" tIns="91425">
            <a:noAutofit/>
          </a:bodyPr>
          <a:lstStyle/>
          <a:p>
            <a:pPr indent="-361950" lvl="0" marL="457200" rtl="0" algn="l">
              <a:spcBef>
                <a:spcPts val="600"/>
              </a:spcBef>
              <a:spcAft>
                <a:spcPts val="0"/>
              </a:spcAft>
              <a:buSzPts val="2100"/>
              <a:buChar char="✣"/>
            </a:pPr>
            <a:r>
              <a:rPr lang="en" sz="1700"/>
              <a:t>Aatteet</a:t>
            </a:r>
            <a:endParaRPr sz="1700"/>
          </a:p>
          <a:p>
            <a:pPr indent="-336550" lvl="1" marL="914400" rtl="0" algn="l">
              <a:spcBef>
                <a:spcPts val="0"/>
              </a:spcBef>
              <a:spcAft>
                <a:spcPts val="0"/>
              </a:spcAft>
              <a:buSzPts val="1700"/>
              <a:buChar char="⨳"/>
            </a:pPr>
            <a:r>
              <a:rPr lang="en" sz="1700"/>
              <a:t>Fasismi, sosialismi, kansallissosialismi ja totalitarismi</a:t>
            </a:r>
            <a:endParaRPr sz="1700"/>
          </a:p>
          <a:p>
            <a:pPr indent="-336550" lvl="1" marL="914400" rtl="0" algn="l">
              <a:spcBef>
                <a:spcPts val="0"/>
              </a:spcBef>
              <a:spcAft>
                <a:spcPts val="0"/>
              </a:spcAft>
              <a:buSzPts val="1700"/>
              <a:buChar char="⨳"/>
            </a:pPr>
            <a:r>
              <a:rPr lang="en" sz="1700"/>
              <a:t>Taide palvelee aatteita</a:t>
            </a:r>
            <a:endParaRPr sz="1700"/>
          </a:p>
          <a:p>
            <a:pPr indent="-336550" lvl="0" marL="457200" rtl="0" algn="l">
              <a:spcBef>
                <a:spcPts val="0"/>
              </a:spcBef>
              <a:spcAft>
                <a:spcPts val="0"/>
              </a:spcAft>
              <a:buSzPts val="1700"/>
              <a:buChar char="✣"/>
            </a:pPr>
            <a:r>
              <a:rPr lang="en" sz="1700"/>
              <a:t>Taide</a:t>
            </a:r>
            <a:endParaRPr sz="1700"/>
          </a:p>
          <a:p>
            <a:pPr indent="-336550" lvl="1" marL="914400" rtl="0" algn="l">
              <a:spcBef>
                <a:spcPts val="0"/>
              </a:spcBef>
              <a:spcAft>
                <a:spcPts val="0"/>
              </a:spcAft>
              <a:buSzPts val="1700"/>
              <a:buChar char="⨳"/>
            </a:pPr>
            <a:r>
              <a:rPr lang="en" sz="1700"/>
              <a:t>Art nouveau/jugend, moderni taide, avantgarde, kubismi, surrealismi, abstrakti taide, funktionalismi</a:t>
            </a:r>
            <a:endParaRPr sz="1700"/>
          </a:p>
          <a:p>
            <a:pPr indent="-336550" lvl="1" marL="914400" rtl="0" algn="l">
              <a:spcBef>
                <a:spcPts val="0"/>
              </a:spcBef>
              <a:spcAft>
                <a:spcPts val="0"/>
              </a:spcAft>
              <a:buSzPts val="1700"/>
              <a:buChar char="⨳"/>
            </a:pPr>
            <a:r>
              <a:rPr lang="en" sz="1700"/>
              <a:t>Radio, elokuva ja TV</a:t>
            </a:r>
            <a:endParaRPr sz="1700"/>
          </a:p>
          <a:p>
            <a:pPr indent="-336550" lvl="1" marL="914400" rtl="0" algn="l">
              <a:spcBef>
                <a:spcPts val="0"/>
              </a:spcBef>
              <a:spcAft>
                <a:spcPts val="0"/>
              </a:spcAft>
              <a:buSzPts val="1700"/>
              <a:buChar char="⨳"/>
            </a:pPr>
            <a:r>
              <a:rPr lang="en" sz="1700"/>
              <a:t>Populaari- ja massakulttuurien aika</a:t>
            </a:r>
            <a:endParaRPr sz="1700"/>
          </a:p>
          <a:p>
            <a:pPr indent="-336550" lvl="1" marL="914400" rtl="0" algn="l">
              <a:spcBef>
                <a:spcPts val="0"/>
              </a:spcBef>
              <a:spcAft>
                <a:spcPts val="0"/>
              </a:spcAft>
              <a:buSzPts val="1700"/>
              <a:buChar char="⨳"/>
            </a:pPr>
            <a:r>
              <a:rPr lang="en" sz="1700"/>
              <a:t>Nuorisokulttuurit</a:t>
            </a:r>
            <a:endParaRPr sz="1700"/>
          </a:p>
          <a:p>
            <a:pPr indent="-336550" lvl="0" marL="457200" rtl="0" algn="l">
              <a:spcBef>
                <a:spcPts val="0"/>
              </a:spcBef>
              <a:spcAft>
                <a:spcPts val="0"/>
              </a:spcAft>
              <a:buSzPts val="1700"/>
              <a:buChar char="✣"/>
            </a:pPr>
            <a:r>
              <a:rPr lang="en" sz="1700"/>
              <a:t>Tiede</a:t>
            </a:r>
            <a:endParaRPr sz="1700"/>
          </a:p>
          <a:p>
            <a:pPr indent="-336550" lvl="1" marL="914400" rtl="0" algn="l">
              <a:spcBef>
                <a:spcPts val="0"/>
              </a:spcBef>
              <a:spcAft>
                <a:spcPts val="0"/>
              </a:spcAft>
              <a:buSzPts val="1700"/>
              <a:buChar char="⨳"/>
            </a:pPr>
            <a:r>
              <a:rPr lang="en" sz="1700"/>
              <a:t>Nopea kehitys jatkuu, alat pirstaloituvat ja yhteiskunta kehittyy uusien keksintöjen myötä (rakennemuutos alkaa)</a:t>
            </a:r>
            <a:endParaRPr sz="1700"/>
          </a:p>
        </p:txBody>
      </p:sp>
      <p:sp>
        <p:nvSpPr>
          <p:cNvPr id="271" name="Google Shape;271;p40"/>
          <p:cNvSpPr txBox="1"/>
          <p:nvPr>
            <p:ph type="title"/>
          </p:nvPr>
        </p:nvSpPr>
        <p:spPr>
          <a:xfrm>
            <a:off x="1887900" y="434600"/>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dk1"/>
                </a:solidFill>
              </a:rPr>
              <a:t>Nykyaika</a:t>
            </a:r>
            <a:endParaRPr sz="4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1"/>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77" name="Google Shape;277;p41"/>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sp>
        <p:nvSpPr>
          <p:cNvPr id="278" name="Google Shape;278;p41"/>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79" name="Google Shape;279;p41"/>
          <p:cNvPicPr preferRelativeResize="0"/>
          <p:nvPr/>
        </p:nvPicPr>
        <p:blipFill>
          <a:blip r:embed="rId3">
            <a:alphaModFix/>
          </a:blip>
          <a:stretch>
            <a:fillRect/>
          </a:stretch>
        </p:blipFill>
        <p:spPr>
          <a:xfrm>
            <a:off x="11" y="0"/>
            <a:ext cx="3673928" cy="5143499"/>
          </a:xfrm>
          <a:prstGeom prst="rect">
            <a:avLst/>
          </a:prstGeom>
          <a:noFill/>
          <a:ln>
            <a:noFill/>
          </a:ln>
        </p:spPr>
      </p:pic>
      <p:pic>
        <p:nvPicPr>
          <p:cNvPr id="280" name="Google Shape;280;p41"/>
          <p:cNvPicPr preferRelativeResize="0"/>
          <p:nvPr/>
        </p:nvPicPr>
        <p:blipFill>
          <a:blip r:embed="rId4">
            <a:alphaModFix/>
          </a:blip>
          <a:stretch>
            <a:fillRect/>
          </a:stretch>
        </p:blipFill>
        <p:spPr>
          <a:xfrm>
            <a:off x="3834590" y="0"/>
            <a:ext cx="5309420" cy="5143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2"/>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86" name="Google Shape;286;p42"/>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sp>
        <p:nvSpPr>
          <p:cNvPr id="287" name="Google Shape;287;p42"/>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88" name="Google Shape;288;p42"/>
          <p:cNvPicPr preferRelativeResize="0"/>
          <p:nvPr/>
        </p:nvPicPr>
        <p:blipFill>
          <a:blip r:embed="rId3">
            <a:alphaModFix/>
          </a:blip>
          <a:stretch>
            <a:fillRect/>
          </a:stretch>
        </p:blipFill>
        <p:spPr>
          <a:xfrm>
            <a:off x="972098" y="-1"/>
            <a:ext cx="7182175" cy="5214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3"/>
          <p:cNvSpPr txBox="1"/>
          <p:nvPr>
            <p:ph idx="4294967295" type="body"/>
          </p:nvPr>
        </p:nvSpPr>
        <p:spPr>
          <a:xfrm>
            <a:off x="1224450" y="847650"/>
            <a:ext cx="6695100" cy="34482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2200"/>
              <a:t>Tarkastele, millaisia muutoksia eurooppalaisessa maailmankuvassa tapahtui keskiajalta uuteen aikaan siirryttäessä, ja mitä syitä muutoksiin oli.</a:t>
            </a:r>
            <a:endParaRPr sz="2200"/>
          </a:p>
          <a:p>
            <a:pPr indent="0" lvl="0" marL="0" rtl="0" algn="ctr">
              <a:spcBef>
                <a:spcPts val="600"/>
              </a:spcBef>
              <a:spcAft>
                <a:spcPts val="0"/>
              </a:spcAft>
              <a:buNone/>
            </a:pPr>
            <a:r>
              <a:t/>
            </a:r>
            <a:endParaRPr sz="2200"/>
          </a:p>
          <a:p>
            <a:pPr indent="0" lvl="0" marL="0" rtl="0" algn="ctr">
              <a:spcBef>
                <a:spcPts val="600"/>
              </a:spcBef>
              <a:spcAft>
                <a:spcPts val="0"/>
              </a:spcAft>
              <a:buNone/>
            </a:pPr>
            <a:r>
              <a:rPr lang="en" sz="2200"/>
              <a:t>(Ylioppilaskoe, syksy 2019, kysymys 4)</a:t>
            </a:r>
            <a:endParaRPr sz="2200"/>
          </a:p>
          <a:p>
            <a:pPr indent="0" lvl="0" marL="0" rtl="0" algn="ctr">
              <a:spcBef>
                <a:spcPts val="600"/>
              </a:spcBef>
              <a:spcAft>
                <a:spcPts val="0"/>
              </a:spcAft>
              <a:buNone/>
            </a:pPr>
            <a:r>
              <a:t/>
            </a:r>
            <a:endParaRPr sz="2200"/>
          </a:p>
          <a:p>
            <a:pPr indent="-368300" lvl="0" marL="457200" rtl="0" algn="ctr">
              <a:spcBef>
                <a:spcPts val="600"/>
              </a:spcBef>
              <a:spcAft>
                <a:spcPts val="0"/>
              </a:spcAft>
              <a:buSzPts val="2200"/>
              <a:buChar char="✣"/>
            </a:pPr>
            <a:r>
              <a:rPr lang="en" sz="2200"/>
              <a:t>Laadi käsitekartta eli mindmap, miten lähtisit suunnittelemaan esseevastausta, jos tämä olisi koetehtävä (+ näytä Heidille)</a:t>
            </a:r>
            <a:endParaRPr sz="2200"/>
          </a:p>
        </p:txBody>
      </p:sp>
      <p:sp>
        <p:nvSpPr>
          <p:cNvPr id="294" name="Google Shape;294;p43"/>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4"/>
          <p:cNvSpPr txBox="1"/>
          <p:nvPr>
            <p:ph idx="1" type="body"/>
          </p:nvPr>
        </p:nvSpPr>
        <p:spPr>
          <a:xfrm>
            <a:off x="2105050" y="720000"/>
            <a:ext cx="4933800" cy="37035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lang="en" sz="3800"/>
              <a:t>Mille aikakaudelle kyseinen teos kuuluu ja miksi?</a:t>
            </a:r>
            <a:endParaRPr sz="3800"/>
          </a:p>
        </p:txBody>
      </p:sp>
      <p:sp>
        <p:nvSpPr>
          <p:cNvPr id="300" name="Google Shape;300;p44"/>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5"/>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06" name="Google Shape;306;p45"/>
          <p:cNvPicPr preferRelativeResize="0"/>
          <p:nvPr/>
        </p:nvPicPr>
        <p:blipFill>
          <a:blip r:embed="rId3">
            <a:alphaModFix/>
          </a:blip>
          <a:stretch>
            <a:fillRect/>
          </a:stretch>
        </p:blipFill>
        <p:spPr>
          <a:xfrm>
            <a:off x="2959500" y="152400"/>
            <a:ext cx="3224994" cy="4838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6"/>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12" name="Google Shape;312;p46"/>
          <p:cNvSpPr txBox="1"/>
          <p:nvPr/>
        </p:nvSpPr>
        <p:spPr>
          <a:xfrm>
            <a:off x="3739250" y="658600"/>
            <a:ext cx="45231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403228"/>
                </a:solidFill>
                <a:latin typeface="Libre Baskerville"/>
                <a:ea typeface="Libre Baskerville"/>
                <a:cs typeface="Libre Baskerville"/>
                <a:sym typeface="Libre Baskerville"/>
              </a:rPr>
              <a:t>Romaaninen kirkkoarkkitehtuuri</a:t>
            </a:r>
            <a:endParaRPr b="1" sz="2000">
              <a:solidFill>
                <a:srgbClr val="403228"/>
              </a:solidFill>
              <a:latin typeface="Libre Baskerville"/>
              <a:ea typeface="Libre Baskerville"/>
              <a:cs typeface="Libre Baskerville"/>
              <a:sym typeface="Libre Baskerville"/>
            </a:endParaRPr>
          </a:p>
          <a:p>
            <a:pPr indent="0" lvl="0" marL="0" rtl="0" algn="l">
              <a:spcBef>
                <a:spcPts val="0"/>
              </a:spcBef>
              <a:spcAft>
                <a:spcPts val="0"/>
              </a:spcAft>
              <a:buNone/>
            </a:pPr>
            <a:r>
              <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Romaanisen arkkitehtuurin piirteitä: </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Rakennus on linnamainen.</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Seinät ovat jykevät.</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Torni on nelikulmainen.</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Ikkunoissa on pyörökaaret.</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Ikkunoita on vähän, ja ne ovat pieniä.</a:t>
            </a:r>
            <a:endParaRPr sz="2000">
              <a:solidFill>
                <a:srgbClr val="403228"/>
              </a:solidFill>
              <a:latin typeface="Libre Baskerville"/>
              <a:ea typeface="Libre Baskerville"/>
              <a:cs typeface="Libre Baskerville"/>
              <a:sym typeface="Libre Baskerville"/>
            </a:endParaRPr>
          </a:p>
        </p:txBody>
      </p:sp>
      <p:pic>
        <p:nvPicPr>
          <p:cNvPr id="313" name="Google Shape;313;p46"/>
          <p:cNvPicPr preferRelativeResize="0"/>
          <p:nvPr/>
        </p:nvPicPr>
        <p:blipFill>
          <a:blip r:embed="rId3">
            <a:alphaModFix/>
          </a:blip>
          <a:stretch>
            <a:fillRect/>
          </a:stretch>
        </p:blipFill>
        <p:spPr>
          <a:xfrm>
            <a:off x="234050" y="152400"/>
            <a:ext cx="3224994"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7"/>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19" name="Google Shape;319;p47"/>
          <p:cNvPicPr preferRelativeResize="0"/>
          <p:nvPr/>
        </p:nvPicPr>
        <p:blipFill>
          <a:blip r:embed="rId3">
            <a:alphaModFix/>
          </a:blip>
          <a:stretch>
            <a:fillRect/>
          </a:stretch>
        </p:blipFill>
        <p:spPr>
          <a:xfrm>
            <a:off x="2583338" y="152400"/>
            <a:ext cx="3977323" cy="48387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8"/>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25" name="Google Shape;325;p48"/>
          <p:cNvSpPr txBox="1"/>
          <p:nvPr/>
        </p:nvSpPr>
        <p:spPr>
          <a:xfrm>
            <a:off x="4297650" y="478350"/>
            <a:ext cx="44709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403228"/>
                </a:solidFill>
                <a:latin typeface="Libre Baskerville"/>
                <a:ea typeface="Libre Baskerville"/>
                <a:cs typeface="Libre Baskerville"/>
                <a:sym typeface="Libre Baskerville"/>
              </a:rPr>
              <a:t>Jacque-Louis David: Marat’n kuolema (1793)</a:t>
            </a:r>
            <a:endParaRPr b="1"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Syntyi 1700-luvun lopulla.</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Tunnetaan myös nimellä empire ja klassismi.</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Taustalla kiinnostus antiikkia kohtaan ja antiikin ylevien arvojen ihannointi.</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Tyypillistä: selkeät linjat ja aiheet</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Arkkitehtuurissa antiikin vaikutteet: pylväät ja päätykolmiot</a:t>
            </a:r>
            <a:endParaRPr sz="2000">
              <a:solidFill>
                <a:srgbClr val="403228"/>
              </a:solidFill>
              <a:latin typeface="Libre Baskerville"/>
              <a:ea typeface="Libre Baskerville"/>
              <a:cs typeface="Libre Baskerville"/>
              <a:sym typeface="Libre Baskerville"/>
            </a:endParaRPr>
          </a:p>
        </p:txBody>
      </p:sp>
      <p:pic>
        <p:nvPicPr>
          <p:cNvPr id="326" name="Google Shape;326;p48"/>
          <p:cNvPicPr preferRelativeResize="0"/>
          <p:nvPr/>
        </p:nvPicPr>
        <p:blipFill>
          <a:blip r:embed="rId3">
            <a:alphaModFix/>
          </a:blip>
          <a:stretch>
            <a:fillRect/>
          </a:stretch>
        </p:blipFill>
        <p:spPr>
          <a:xfrm>
            <a:off x="152400" y="152400"/>
            <a:ext cx="3977323" cy="48387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9"/>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32" name="Google Shape;332;p49"/>
          <p:cNvPicPr preferRelativeResize="0"/>
          <p:nvPr/>
        </p:nvPicPr>
        <p:blipFill>
          <a:blip r:embed="rId3">
            <a:alphaModFix/>
          </a:blip>
          <a:stretch>
            <a:fillRect/>
          </a:stretch>
        </p:blipFill>
        <p:spPr>
          <a:xfrm>
            <a:off x="1237338" y="349200"/>
            <a:ext cx="6669320" cy="44451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1224425" y="434575"/>
            <a:ext cx="68748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300"/>
              <a:t>HI4 moduulin keskeiset asiat</a:t>
            </a:r>
            <a:endParaRPr sz="3300"/>
          </a:p>
        </p:txBody>
      </p:sp>
      <p:sp>
        <p:nvSpPr>
          <p:cNvPr id="71" name="Google Shape;71;p14"/>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SzPts val="2000"/>
              <a:buChar char="✣"/>
            </a:pPr>
            <a:r>
              <a:rPr lang="en" sz="2000"/>
              <a:t>Kohti nykyaikaa</a:t>
            </a:r>
            <a:endParaRPr sz="2000"/>
          </a:p>
          <a:p>
            <a:pPr indent="-355600" lvl="1" marL="914400" rtl="0" algn="l">
              <a:spcBef>
                <a:spcPts val="0"/>
              </a:spcBef>
              <a:spcAft>
                <a:spcPts val="0"/>
              </a:spcAft>
              <a:buSzPts val="2000"/>
              <a:buChar char="⨳"/>
            </a:pPr>
            <a:r>
              <a:rPr lang="en" sz="2000"/>
              <a:t>taide, populaarikulttuuri ja kulttuurin globalisoituminen</a:t>
            </a:r>
            <a:endParaRPr sz="2000"/>
          </a:p>
          <a:p>
            <a:pPr indent="-355600" lvl="1" marL="914400" rtl="0" algn="l">
              <a:spcBef>
                <a:spcPts val="0"/>
              </a:spcBef>
              <a:spcAft>
                <a:spcPts val="0"/>
              </a:spcAft>
              <a:buSzPts val="2000"/>
              <a:buChar char="⨳"/>
            </a:pPr>
            <a:r>
              <a:rPr lang="en" sz="2000"/>
              <a:t>tiede uskonnollisen maailmankuvan haastajana, edistysusko ja uhkakuvat</a:t>
            </a:r>
            <a:endParaRPr sz="2000"/>
          </a:p>
          <a:p>
            <a:pPr indent="-355600" lvl="1" marL="914400" rtl="0" algn="l">
              <a:spcBef>
                <a:spcPts val="0"/>
              </a:spcBef>
              <a:spcAft>
                <a:spcPts val="0"/>
              </a:spcAft>
              <a:buSzPts val="2000"/>
              <a:buChar char="⨳"/>
            </a:pPr>
            <a:r>
              <a:rPr lang="en" sz="2000"/>
              <a:t>demokratian ja tasa-arvoajattelun leviäminen sekä niiden vastavoimat</a:t>
            </a:r>
            <a:endParaRPr sz="2000"/>
          </a:p>
          <a:p>
            <a:pPr indent="-355600" lvl="1" marL="914400" rtl="0" algn="l">
              <a:spcBef>
                <a:spcPts val="0"/>
              </a:spcBef>
              <a:spcAft>
                <a:spcPts val="0"/>
              </a:spcAft>
              <a:buSzPts val="2000"/>
              <a:buChar char="⨳"/>
            </a:pPr>
            <a:r>
              <a:rPr lang="en" sz="2000"/>
              <a:t>tiedon määrän kasvu ja kulttuurin pirstaloituminen</a:t>
            </a:r>
            <a:endParaRPr sz="2000"/>
          </a:p>
          <a:p>
            <a:pPr indent="-355600" lvl="1" marL="914400" rtl="0" algn="l">
              <a:spcBef>
                <a:spcPts val="0"/>
              </a:spcBef>
              <a:spcAft>
                <a:spcPts val="0"/>
              </a:spcAft>
              <a:buSzPts val="2000"/>
              <a:buChar char="⨳"/>
            </a:pPr>
            <a:r>
              <a:rPr lang="en" sz="2000"/>
              <a:t>sukupuoliroolien murros</a:t>
            </a:r>
            <a:endParaRPr sz="2000"/>
          </a:p>
        </p:txBody>
      </p:sp>
      <p:sp>
        <p:nvSpPr>
          <p:cNvPr id="72" name="Google Shape;72;p14"/>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0"/>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38" name="Google Shape;338;p50"/>
          <p:cNvSpPr txBox="1"/>
          <p:nvPr/>
        </p:nvSpPr>
        <p:spPr>
          <a:xfrm>
            <a:off x="4425050" y="250350"/>
            <a:ext cx="44739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403228"/>
                </a:solidFill>
                <a:latin typeface="Libre Baskerville"/>
                <a:ea typeface="Libre Baskerville"/>
                <a:cs typeface="Libre Baskerville"/>
                <a:sym typeface="Libre Baskerville"/>
              </a:rPr>
              <a:t>Rokokoon arkkitehtuuri</a:t>
            </a:r>
            <a:endParaRPr b="1" sz="2000">
              <a:solidFill>
                <a:srgbClr val="403228"/>
              </a:solidFill>
              <a:latin typeface="Libre Baskerville"/>
              <a:ea typeface="Libre Baskerville"/>
              <a:cs typeface="Libre Baskerville"/>
              <a:sym typeface="Libre Baskerville"/>
            </a:endParaRPr>
          </a:p>
          <a:p>
            <a:pPr indent="0" lvl="0" marL="0" rtl="0" algn="l">
              <a:spcBef>
                <a:spcPts val="0"/>
              </a:spcBef>
              <a:spcAft>
                <a:spcPts val="0"/>
              </a:spcAft>
              <a:buNone/>
            </a:pPr>
            <a:r>
              <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Rakennus on rokokoota ja edustaa kiinalaissuuntausta.</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Rakennettu huvimajaksi palatsin puutarhaan.</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Rokokoon tyylipiirteitä:</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matala rakennus</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pyöreät ja kaarevat muodot</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hempeät värit</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leikkisyys</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kokonaisuuden korostaminen</a:t>
            </a:r>
            <a:endParaRPr sz="2000">
              <a:solidFill>
                <a:srgbClr val="403228"/>
              </a:solidFill>
              <a:latin typeface="Libre Baskerville"/>
              <a:ea typeface="Libre Baskerville"/>
              <a:cs typeface="Libre Baskerville"/>
              <a:sym typeface="Libre Baskerville"/>
            </a:endParaRPr>
          </a:p>
        </p:txBody>
      </p:sp>
      <p:pic>
        <p:nvPicPr>
          <p:cNvPr id="339" name="Google Shape;339;p50"/>
          <p:cNvPicPr preferRelativeResize="0"/>
          <p:nvPr/>
        </p:nvPicPr>
        <p:blipFill>
          <a:blip r:embed="rId3">
            <a:alphaModFix/>
          </a:blip>
          <a:stretch>
            <a:fillRect/>
          </a:stretch>
        </p:blipFill>
        <p:spPr>
          <a:xfrm>
            <a:off x="152400" y="152400"/>
            <a:ext cx="4027725" cy="2684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1"/>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45" name="Google Shape;345;p51"/>
          <p:cNvPicPr preferRelativeResize="0"/>
          <p:nvPr/>
        </p:nvPicPr>
        <p:blipFill>
          <a:blip r:embed="rId3">
            <a:alphaModFix/>
          </a:blip>
          <a:stretch>
            <a:fillRect/>
          </a:stretch>
        </p:blipFill>
        <p:spPr>
          <a:xfrm>
            <a:off x="1046225" y="349200"/>
            <a:ext cx="7051561" cy="4445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2"/>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51" name="Google Shape;351;p52"/>
          <p:cNvSpPr txBox="1"/>
          <p:nvPr/>
        </p:nvSpPr>
        <p:spPr>
          <a:xfrm>
            <a:off x="277575" y="478975"/>
            <a:ext cx="5045700" cy="437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403228"/>
                </a:solidFill>
                <a:latin typeface="Libre Baskerville"/>
                <a:ea typeface="Libre Baskerville"/>
                <a:cs typeface="Libre Baskerville"/>
                <a:sym typeface="Libre Baskerville"/>
              </a:rPr>
              <a:t>Rembrandt: Yövartio (1642)</a:t>
            </a:r>
            <a:endParaRPr b="1" sz="1600">
              <a:solidFill>
                <a:srgbClr val="403228"/>
              </a:solidFill>
              <a:latin typeface="Libre Baskerville"/>
              <a:ea typeface="Libre Baskerville"/>
              <a:cs typeface="Libre Baskerville"/>
              <a:sym typeface="Libre Baskerville"/>
            </a:endParaRPr>
          </a:p>
          <a:p>
            <a:pPr indent="0" lvl="0" marL="0" rtl="0" algn="l">
              <a:spcBef>
                <a:spcPts val="0"/>
              </a:spcBef>
              <a:spcAft>
                <a:spcPts val="0"/>
              </a:spcAft>
              <a:buNone/>
            </a:pPr>
            <a:r>
              <a:t/>
            </a:r>
            <a:endParaRPr b="1" sz="1600">
              <a:solidFill>
                <a:srgbClr val="403228"/>
              </a:solidFill>
              <a:latin typeface="Libre Baskerville"/>
              <a:ea typeface="Libre Baskerville"/>
              <a:cs typeface="Libre Baskerville"/>
              <a:sym typeface="Libre Baskerville"/>
            </a:endParaRPr>
          </a:p>
          <a:p>
            <a:pPr indent="-330200" lvl="0" marL="457200" rtl="0" algn="l">
              <a:spcBef>
                <a:spcPts val="0"/>
              </a:spcBef>
              <a:spcAft>
                <a:spcPts val="0"/>
              </a:spcAft>
              <a:buClr>
                <a:srgbClr val="403228"/>
              </a:buClr>
              <a:buSzPts val="1600"/>
              <a:buFont typeface="Libre Baskerville"/>
              <a:buChar char="●"/>
            </a:pPr>
            <a:r>
              <a:rPr lang="en" sz="1600">
                <a:solidFill>
                  <a:srgbClr val="403228"/>
                </a:solidFill>
                <a:latin typeface="Libre Baskerville"/>
                <a:ea typeface="Libre Baskerville"/>
                <a:cs typeface="Libre Baskerville"/>
                <a:sym typeface="Libre Baskerville"/>
              </a:rPr>
              <a:t>Maalaus edustaa </a:t>
            </a:r>
            <a:r>
              <a:rPr b="1" lang="en" sz="1600">
                <a:solidFill>
                  <a:srgbClr val="403228"/>
                </a:solidFill>
                <a:latin typeface="Libre Baskerville"/>
                <a:ea typeface="Libre Baskerville"/>
                <a:cs typeface="Libre Baskerville"/>
                <a:sym typeface="Libre Baskerville"/>
              </a:rPr>
              <a:t>barokkia</a:t>
            </a:r>
            <a:endParaRPr b="1" sz="1600">
              <a:solidFill>
                <a:srgbClr val="403228"/>
              </a:solidFill>
              <a:latin typeface="Libre Baskerville"/>
              <a:ea typeface="Libre Baskerville"/>
              <a:cs typeface="Libre Baskerville"/>
              <a:sym typeface="Libre Baskerville"/>
            </a:endParaRPr>
          </a:p>
          <a:p>
            <a:pPr indent="-330200" lvl="0" marL="457200" rtl="0" algn="l">
              <a:spcBef>
                <a:spcPts val="0"/>
              </a:spcBef>
              <a:spcAft>
                <a:spcPts val="0"/>
              </a:spcAft>
              <a:buClr>
                <a:srgbClr val="403228"/>
              </a:buClr>
              <a:buSzPts val="1600"/>
              <a:buFont typeface="Libre Baskerville"/>
              <a:buChar char="●"/>
            </a:pPr>
            <a:r>
              <a:rPr lang="en" sz="1600">
                <a:solidFill>
                  <a:srgbClr val="403228"/>
                </a:solidFill>
                <a:latin typeface="Libre Baskerville"/>
                <a:ea typeface="Libre Baskerville"/>
                <a:cs typeface="Libre Baskerville"/>
                <a:sym typeface="Libre Baskerville"/>
              </a:rPr>
              <a:t>mahtipontisuus ja voimakkaiden tunteiden esittäminen</a:t>
            </a:r>
            <a:endParaRPr sz="1600">
              <a:solidFill>
                <a:srgbClr val="403228"/>
              </a:solidFill>
              <a:latin typeface="Libre Baskerville"/>
              <a:ea typeface="Libre Baskerville"/>
              <a:cs typeface="Libre Baskerville"/>
              <a:sym typeface="Libre Baskerville"/>
            </a:endParaRPr>
          </a:p>
          <a:p>
            <a:pPr indent="-330200" lvl="0" marL="457200" rtl="0" algn="l">
              <a:spcBef>
                <a:spcPts val="0"/>
              </a:spcBef>
              <a:spcAft>
                <a:spcPts val="0"/>
              </a:spcAft>
              <a:buClr>
                <a:srgbClr val="403228"/>
              </a:buClr>
              <a:buSzPts val="1600"/>
              <a:buFont typeface="Libre Baskerville"/>
              <a:buChar char="●"/>
            </a:pPr>
            <a:r>
              <a:rPr lang="en" sz="1600">
                <a:solidFill>
                  <a:srgbClr val="403228"/>
                </a:solidFill>
                <a:latin typeface="Libre Baskerville"/>
                <a:ea typeface="Libre Baskerville"/>
                <a:cs typeface="Libre Baskerville"/>
                <a:sym typeface="Libre Baskerville"/>
              </a:rPr>
              <a:t>voimakas värien käyttö</a:t>
            </a:r>
            <a:endParaRPr sz="1600">
              <a:solidFill>
                <a:srgbClr val="403228"/>
              </a:solidFill>
              <a:latin typeface="Libre Baskerville"/>
              <a:ea typeface="Libre Baskerville"/>
              <a:cs typeface="Libre Baskerville"/>
              <a:sym typeface="Libre Baskerville"/>
            </a:endParaRPr>
          </a:p>
          <a:p>
            <a:pPr indent="-330200" lvl="0" marL="457200" rtl="0" algn="l">
              <a:spcBef>
                <a:spcPts val="0"/>
              </a:spcBef>
              <a:spcAft>
                <a:spcPts val="0"/>
              </a:spcAft>
              <a:buClr>
                <a:srgbClr val="403228"/>
              </a:buClr>
              <a:buSzPts val="1600"/>
              <a:buFont typeface="Libre Baskerville"/>
              <a:buChar char="●"/>
            </a:pPr>
            <a:r>
              <a:rPr lang="en" sz="1600">
                <a:solidFill>
                  <a:srgbClr val="403228"/>
                </a:solidFill>
                <a:latin typeface="Libre Baskerville"/>
                <a:ea typeface="Libre Baskerville"/>
                <a:cs typeface="Libre Baskerville"/>
                <a:sym typeface="Libre Baskerville"/>
              </a:rPr>
              <a:t>runsaat muodot</a:t>
            </a:r>
            <a:endParaRPr sz="1600">
              <a:solidFill>
                <a:srgbClr val="403228"/>
              </a:solidFill>
              <a:latin typeface="Libre Baskerville"/>
              <a:ea typeface="Libre Baskerville"/>
              <a:cs typeface="Libre Baskerville"/>
              <a:sym typeface="Libre Baskerville"/>
            </a:endParaRPr>
          </a:p>
          <a:p>
            <a:pPr indent="-330200" lvl="0" marL="457200" rtl="0" algn="l">
              <a:spcBef>
                <a:spcPts val="0"/>
              </a:spcBef>
              <a:spcAft>
                <a:spcPts val="0"/>
              </a:spcAft>
              <a:buClr>
                <a:srgbClr val="403228"/>
              </a:buClr>
              <a:buSzPts val="1600"/>
              <a:buFont typeface="Libre Baskerville"/>
              <a:buChar char="●"/>
            </a:pPr>
            <a:r>
              <a:rPr lang="en" sz="1600">
                <a:solidFill>
                  <a:srgbClr val="403228"/>
                </a:solidFill>
                <a:latin typeface="Libre Baskerville"/>
                <a:ea typeface="Libre Baskerville"/>
                <a:cs typeface="Libre Baskerville"/>
                <a:sym typeface="Libre Baskerville"/>
              </a:rPr>
              <a:t>varjon ja valon vuorottelu</a:t>
            </a:r>
            <a:endParaRPr sz="1600">
              <a:solidFill>
                <a:srgbClr val="403228"/>
              </a:solidFill>
              <a:latin typeface="Libre Baskerville"/>
              <a:ea typeface="Libre Baskerville"/>
              <a:cs typeface="Libre Baskerville"/>
              <a:sym typeface="Libre Baskerville"/>
            </a:endParaRPr>
          </a:p>
          <a:p>
            <a:pPr indent="-330200" lvl="0" marL="457200" rtl="0" algn="l">
              <a:spcBef>
                <a:spcPts val="0"/>
              </a:spcBef>
              <a:spcAft>
                <a:spcPts val="0"/>
              </a:spcAft>
              <a:buClr>
                <a:srgbClr val="403228"/>
              </a:buClr>
              <a:buSzPts val="1600"/>
              <a:buFont typeface="Libre Baskerville"/>
              <a:buChar char="●"/>
            </a:pPr>
            <a:r>
              <a:rPr lang="en" sz="1600">
                <a:solidFill>
                  <a:srgbClr val="403228"/>
                </a:solidFill>
                <a:latin typeface="Libre Baskerville"/>
                <a:ea typeface="Libre Baskerville"/>
                <a:cs typeface="Libre Baskerville"/>
                <a:sym typeface="Libre Baskerville"/>
              </a:rPr>
              <a:t>Vastakohdat</a:t>
            </a:r>
            <a:endParaRPr sz="1600">
              <a:solidFill>
                <a:srgbClr val="403228"/>
              </a:solidFill>
              <a:latin typeface="Libre Baskerville"/>
              <a:ea typeface="Libre Baskerville"/>
              <a:cs typeface="Libre Baskerville"/>
              <a:sym typeface="Libre Baskerville"/>
            </a:endParaRPr>
          </a:p>
          <a:p>
            <a:pPr indent="-330200" lvl="0" marL="457200" rtl="0" algn="l">
              <a:spcBef>
                <a:spcPts val="0"/>
              </a:spcBef>
              <a:spcAft>
                <a:spcPts val="0"/>
              </a:spcAft>
              <a:buClr>
                <a:srgbClr val="403228"/>
              </a:buClr>
              <a:buSzPts val="1600"/>
              <a:buFont typeface="Libre Baskerville"/>
              <a:buChar char="●"/>
            </a:pPr>
            <a:r>
              <a:rPr lang="en" sz="1600">
                <a:solidFill>
                  <a:srgbClr val="403228"/>
                </a:solidFill>
                <a:latin typeface="Libre Baskerville"/>
                <a:ea typeface="Libre Baskerville"/>
                <a:cs typeface="Libre Baskerville"/>
                <a:sym typeface="Libre Baskerville"/>
              </a:rPr>
              <a:t>aiheena hallitsijat tai uskonnolliset tapahtumat</a:t>
            </a:r>
            <a:endParaRPr sz="1600">
              <a:solidFill>
                <a:srgbClr val="403228"/>
              </a:solidFill>
              <a:latin typeface="Libre Baskerville"/>
              <a:ea typeface="Libre Baskerville"/>
              <a:cs typeface="Libre Baskerville"/>
              <a:sym typeface="Libre Baskerville"/>
            </a:endParaRPr>
          </a:p>
          <a:p>
            <a:pPr indent="-330200" lvl="0" marL="457200" rtl="0" algn="l">
              <a:spcBef>
                <a:spcPts val="0"/>
              </a:spcBef>
              <a:spcAft>
                <a:spcPts val="0"/>
              </a:spcAft>
              <a:buClr>
                <a:srgbClr val="403228"/>
              </a:buClr>
              <a:buSzPts val="1600"/>
              <a:buFont typeface="Libre Baskerville"/>
              <a:buChar char="●"/>
            </a:pPr>
            <a:r>
              <a:rPr lang="en" sz="1600">
                <a:solidFill>
                  <a:srgbClr val="403228"/>
                </a:solidFill>
                <a:latin typeface="Libre Baskerville"/>
                <a:ea typeface="Libre Baskerville"/>
                <a:cs typeface="Libre Baskerville"/>
                <a:sym typeface="Libre Baskerville"/>
              </a:rPr>
              <a:t>maalauksen keskeisiä kohtia korostettu käyttämällä valoa, sävyjä ja kuvauksen tarkkuutta</a:t>
            </a:r>
            <a:endParaRPr sz="1600">
              <a:solidFill>
                <a:srgbClr val="403228"/>
              </a:solidFill>
              <a:latin typeface="Libre Baskerville"/>
              <a:ea typeface="Libre Baskerville"/>
              <a:cs typeface="Libre Baskerville"/>
              <a:sym typeface="Libre Baskerville"/>
            </a:endParaRPr>
          </a:p>
          <a:p>
            <a:pPr indent="-330200" lvl="0" marL="457200" rtl="0" algn="l">
              <a:spcBef>
                <a:spcPts val="0"/>
              </a:spcBef>
              <a:spcAft>
                <a:spcPts val="0"/>
              </a:spcAft>
              <a:buClr>
                <a:srgbClr val="403228"/>
              </a:buClr>
              <a:buSzPts val="1600"/>
              <a:buFont typeface="Libre Baskerville"/>
              <a:buChar char="●"/>
            </a:pPr>
            <a:r>
              <a:rPr lang="en" sz="1600">
                <a:solidFill>
                  <a:srgbClr val="403228"/>
                </a:solidFill>
                <a:latin typeface="Libre Baskerville"/>
                <a:ea typeface="Libre Baskerville"/>
                <a:cs typeface="Libre Baskerville"/>
                <a:sym typeface="Libre Baskerville"/>
              </a:rPr>
              <a:t>aikakauden vaatetuksen näkyminen</a:t>
            </a:r>
            <a:endParaRPr sz="1600">
              <a:solidFill>
                <a:srgbClr val="403228"/>
              </a:solidFill>
              <a:latin typeface="Libre Baskerville"/>
              <a:ea typeface="Libre Baskerville"/>
              <a:cs typeface="Libre Baskerville"/>
              <a:sym typeface="Libre Baskerville"/>
            </a:endParaRPr>
          </a:p>
          <a:p>
            <a:pPr indent="-330200" lvl="0" marL="457200" rtl="0" algn="l">
              <a:spcBef>
                <a:spcPts val="0"/>
              </a:spcBef>
              <a:spcAft>
                <a:spcPts val="0"/>
              </a:spcAft>
              <a:buClr>
                <a:srgbClr val="403228"/>
              </a:buClr>
              <a:buSzPts val="1600"/>
              <a:buFont typeface="Libre Baskerville"/>
              <a:buChar char="●"/>
            </a:pPr>
            <a:r>
              <a:rPr lang="en" sz="1600">
                <a:solidFill>
                  <a:srgbClr val="403228"/>
                </a:solidFill>
                <a:latin typeface="Libre Baskerville"/>
                <a:ea typeface="Libre Baskerville"/>
                <a:cs typeface="Libre Baskerville"/>
                <a:sym typeface="Libre Baskerville"/>
              </a:rPr>
              <a:t>ryhmämuotokuvat</a:t>
            </a:r>
            <a:endParaRPr sz="1600">
              <a:solidFill>
                <a:srgbClr val="403228"/>
              </a:solidFill>
              <a:latin typeface="Libre Baskerville"/>
              <a:ea typeface="Libre Baskerville"/>
              <a:cs typeface="Libre Baskerville"/>
              <a:sym typeface="Libre Baskerville"/>
            </a:endParaRPr>
          </a:p>
          <a:p>
            <a:pPr indent="0" lvl="0" marL="0" rtl="0" algn="l">
              <a:spcBef>
                <a:spcPts val="0"/>
              </a:spcBef>
              <a:spcAft>
                <a:spcPts val="0"/>
              </a:spcAft>
              <a:buNone/>
            </a:pPr>
            <a:r>
              <a:t/>
            </a:r>
            <a:endParaRPr sz="1600">
              <a:solidFill>
                <a:srgbClr val="403228"/>
              </a:solidFill>
              <a:latin typeface="Libre Baskerville"/>
              <a:ea typeface="Libre Baskerville"/>
              <a:cs typeface="Libre Baskerville"/>
              <a:sym typeface="Libre Baskerville"/>
            </a:endParaRPr>
          </a:p>
        </p:txBody>
      </p:sp>
      <p:pic>
        <p:nvPicPr>
          <p:cNvPr id="352" name="Google Shape;352;p52"/>
          <p:cNvPicPr preferRelativeResize="0"/>
          <p:nvPr/>
        </p:nvPicPr>
        <p:blipFill>
          <a:blip r:embed="rId3">
            <a:alphaModFix/>
          </a:blip>
          <a:stretch>
            <a:fillRect/>
          </a:stretch>
        </p:blipFill>
        <p:spPr>
          <a:xfrm>
            <a:off x="5001975" y="712138"/>
            <a:ext cx="5900047" cy="37192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3"/>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58" name="Google Shape;358;p53"/>
          <p:cNvPicPr preferRelativeResize="0"/>
          <p:nvPr/>
        </p:nvPicPr>
        <p:blipFill>
          <a:blip r:embed="rId3">
            <a:alphaModFix/>
          </a:blip>
          <a:stretch>
            <a:fillRect/>
          </a:stretch>
        </p:blipFill>
        <p:spPr>
          <a:xfrm>
            <a:off x="2575575" y="172200"/>
            <a:ext cx="3992851" cy="47991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4"/>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64" name="Google Shape;364;p54"/>
          <p:cNvSpPr txBox="1"/>
          <p:nvPr/>
        </p:nvSpPr>
        <p:spPr>
          <a:xfrm>
            <a:off x="4417000" y="554650"/>
            <a:ext cx="36282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403228"/>
                </a:solidFill>
                <a:latin typeface="Libre Baskerville"/>
                <a:ea typeface="Libre Baskerville"/>
                <a:cs typeface="Libre Baskerville"/>
                <a:sym typeface="Libre Baskerville"/>
              </a:rPr>
              <a:t>Keskiaika</a:t>
            </a:r>
            <a:endParaRPr b="1"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arvoperspektiivi</a:t>
            </a:r>
            <a:endParaRPr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pyhimyslegendasta periytyvä aihe (oikeamielisenä köyhien auttajana tunnettu Pyhä Martinus menee kohti vihollista risti kädessä)</a:t>
            </a:r>
            <a:endParaRPr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kirkon alttaritaulu</a:t>
            </a:r>
            <a:endParaRPr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uskontoteema</a:t>
            </a:r>
            <a:endParaRPr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pyhimyskultti</a:t>
            </a:r>
            <a:endParaRPr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väkivaltaisuus</a:t>
            </a:r>
            <a:endParaRPr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taistelevat ritarit</a:t>
            </a:r>
            <a:endParaRPr sz="1900">
              <a:solidFill>
                <a:srgbClr val="403228"/>
              </a:solidFill>
              <a:latin typeface="Libre Baskerville"/>
              <a:ea typeface="Libre Baskerville"/>
              <a:cs typeface="Libre Baskerville"/>
              <a:sym typeface="Libre Baskerville"/>
            </a:endParaRPr>
          </a:p>
          <a:p>
            <a:pPr indent="0" lvl="0" marL="0" rtl="0" algn="l">
              <a:spcBef>
                <a:spcPts val="0"/>
              </a:spcBef>
              <a:spcAft>
                <a:spcPts val="0"/>
              </a:spcAft>
              <a:buNone/>
            </a:pPr>
            <a:r>
              <a:t/>
            </a:r>
            <a:endParaRPr sz="1900">
              <a:solidFill>
                <a:srgbClr val="403228"/>
              </a:solidFill>
              <a:latin typeface="Libre Baskerville"/>
              <a:ea typeface="Libre Baskerville"/>
              <a:cs typeface="Libre Baskerville"/>
              <a:sym typeface="Libre Baskerville"/>
            </a:endParaRPr>
          </a:p>
        </p:txBody>
      </p:sp>
      <p:pic>
        <p:nvPicPr>
          <p:cNvPr id="365" name="Google Shape;365;p54"/>
          <p:cNvPicPr preferRelativeResize="0"/>
          <p:nvPr/>
        </p:nvPicPr>
        <p:blipFill>
          <a:blip r:embed="rId3">
            <a:alphaModFix/>
          </a:blip>
          <a:stretch>
            <a:fillRect/>
          </a:stretch>
        </p:blipFill>
        <p:spPr>
          <a:xfrm>
            <a:off x="152400" y="152400"/>
            <a:ext cx="3992851" cy="4799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5"/>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71" name="Google Shape;371;p55"/>
          <p:cNvPicPr preferRelativeResize="0"/>
          <p:nvPr/>
        </p:nvPicPr>
        <p:blipFill>
          <a:blip r:embed="rId3">
            <a:alphaModFix/>
          </a:blip>
          <a:stretch>
            <a:fillRect/>
          </a:stretch>
        </p:blipFill>
        <p:spPr>
          <a:xfrm>
            <a:off x="2959500" y="152400"/>
            <a:ext cx="3224994" cy="4838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6"/>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77" name="Google Shape;377;p56"/>
          <p:cNvSpPr txBox="1"/>
          <p:nvPr/>
        </p:nvSpPr>
        <p:spPr>
          <a:xfrm>
            <a:off x="3703800" y="676750"/>
            <a:ext cx="41013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403228"/>
                </a:solidFill>
                <a:latin typeface="Libre Baskerville"/>
                <a:ea typeface="Libre Baskerville"/>
                <a:cs typeface="Libre Baskerville"/>
                <a:sym typeface="Libre Baskerville"/>
              </a:rPr>
              <a:t>Keskiaika - goottilainen kirkkoarkkitehtuuri</a:t>
            </a:r>
            <a:endParaRPr b="1" sz="2000">
              <a:solidFill>
                <a:srgbClr val="403228"/>
              </a:solidFill>
              <a:latin typeface="Libre Baskerville"/>
              <a:ea typeface="Libre Baskerville"/>
              <a:cs typeface="Libre Baskerville"/>
              <a:sym typeface="Libre Baskerville"/>
            </a:endParaRPr>
          </a:p>
          <a:p>
            <a:pPr indent="0" lvl="0" marL="0" rtl="0" algn="l">
              <a:spcBef>
                <a:spcPts val="0"/>
              </a:spcBef>
              <a:spcAft>
                <a:spcPts val="0"/>
              </a:spcAft>
              <a:buNone/>
            </a:pPr>
            <a:r>
              <a:t/>
            </a:r>
            <a:endParaRPr b="1"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Chartresin katedraali 1200-luvun alusta on goottilaisen tyylin esikuva</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Suippokaaret</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Ruusuikkuna</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Taivaaseen kurottavat, korkeat tornit</a:t>
            </a:r>
            <a:endParaRPr sz="2000">
              <a:solidFill>
                <a:srgbClr val="403228"/>
              </a:solidFill>
              <a:latin typeface="Libre Baskerville"/>
              <a:ea typeface="Libre Baskerville"/>
              <a:cs typeface="Libre Baskerville"/>
              <a:sym typeface="Libre Baskerville"/>
            </a:endParaRPr>
          </a:p>
          <a:p>
            <a:pPr indent="-355600" lvl="0" marL="457200" rtl="0" algn="l">
              <a:spcBef>
                <a:spcPts val="0"/>
              </a:spcBef>
              <a:spcAft>
                <a:spcPts val="0"/>
              </a:spcAft>
              <a:buClr>
                <a:srgbClr val="403228"/>
              </a:buClr>
              <a:buSzPts val="2000"/>
              <a:buFont typeface="Libre Baskerville"/>
              <a:buChar char="●"/>
            </a:pPr>
            <a:r>
              <a:rPr lang="en" sz="2000">
                <a:solidFill>
                  <a:srgbClr val="403228"/>
                </a:solidFill>
                <a:latin typeface="Libre Baskerville"/>
                <a:ea typeface="Libre Baskerville"/>
                <a:cs typeface="Libre Baskerville"/>
                <a:sym typeface="Libre Baskerville"/>
              </a:rPr>
              <a:t>Yksityiskohdat ja runsas koristelu</a:t>
            </a:r>
            <a:endParaRPr sz="2000">
              <a:solidFill>
                <a:srgbClr val="403228"/>
              </a:solidFill>
              <a:latin typeface="Libre Baskerville"/>
              <a:ea typeface="Libre Baskerville"/>
              <a:cs typeface="Libre Baskerville"/>
              <a:sym typeface="Libre Baskerville"/>
            </a:endParaRPr>
          </a:p>
        </p:txBody>
      </p:sp>
      <p:pic>
        <p:nvPicPr>
          <p:cNvPr id="378" name="Google Shape;378;p56"/>
          <p:cNvPicPr preferRelativeResize="0"/>
          <p:nvPr/>
        </p:nvPicPr>
        <p:blipFill>
          <a:blip r:embed="rId3">
            <a:alphaModFix/>
          </a:blip>
          <a:stretch>
            <a:fillRect/>
          </a:stretch>
        </p:blipFill>
        <p:spPr>
          <a:xfrm>
            <a:off x="152400" y="152400"/>
            <a:ext cx="3224994"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7"/>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84" name="Google Shape;384;p57"/>
          <p:cNvPicPr preferRelativeResize="0"/>
          <p:nvPr/>
        </p:nvPicPr>
        <p:blipFill>
          <a:blip r:embed="rId3">
            <a:alphaModFix/>
          </a:blip>
          <a:stretch>
            <a:fillRect/>
          </a:stretch>
        </p:blipFill>
        <p:spPr>
          <a:xfrm>
            <a:off x="2579663" y="152400"/>
            <a:ext cx="3984669" cy="4838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8"/>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90" name="Google Shape;390;p58"/>
          <p:cNvSpPr txBox="1"/>
          <p:nvPr/>
        </p:nvSpPr>
        <p:spPr>
          <a:xfrm>
            <a:off x="4604650" y="674925"/>
            <a:ext cx="41964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403228"/>
                </a:solidFill>
                <a:latin typeface="Libre Baskerville"/>
                <a:ea typeface="Libre Baskerville"/>
                <a:cs typeface="Libre Baskerville"/>
                <a:sym typeface="Libre Baskerville"/>
              </a:rPr>
              <a:t>Antiikin Kreikan arkaainen kausi</a:t>
            </a:r>
            <a:endParaRPr b="1"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Peplos-kore-patsas esittää nuorta naista, jolla on yllään peplos-niminen vaate. </a:t>
            </a:r>
            <a:endParaRPr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Alun perin patsas on ollut maalattu (rekonstruktio kuvassa oikealla).</a:t>
            </a:r>
            <a:endParaRPr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Tyyli on jäykkä ja kaavamainen. </a:t>
            </a:r>
            <a:endParaRPr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Tyylivaikutteita Egyptistä.</a:t>
            </a:r>
            <a:endParaRPr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Hahmon kasvoilla on arvoituksellinen hymy.</a:t>
            </a:r>
            <a:endParaRPr sz="1900">
              <a:solidFill>
                <a:srgbClr val="403228"/>
              </a:solidFill>
              <a:latin typeface="Libre Baskerville"/>
              <a:ea typeface="Libre Baskerville"/>
              <a:cs typeface="Libre Baskerville"/>
              <a:sym typeface="Libre Baskerville"/>
            </a:endParaRPr>
          </a:p>
          <a:p>
            <a:pPr indent="0" lvl="0" marL="0" rtl="0" algn="l">
              <a:spcBef>
                <a:spcPts val="0"/>
              </a:spcBef>
              <a:spcAft>
                <a:spcPts val="0"/>
              </a:spcAft>
              <a:buNone/>
            </a:pPr>
            <a:r>
              <a:t/>
            </a:r>
            <a:endParaRPr sz="1900">
              <a:solidFill>
                <a:srgbClr val="403228"/>
              </a:solidFill>
              <a:latin typeface="Libre Baskerville"/>
              <a:ea typeface="Libre Baskerville"/>
              <a:cs typeface="Libre Baskerville"/>
              <a:sym typeface="Libre Baskerville"/>
            </a:endParaRPr>
          </a:p>
        </p:txBody>
      </p:sp>
      <p:pic>
        <p:nvPicPr>
          <p:cNvPr id="391" name="Google Shape;391;p58"/>
          <p:cNvPicPr preferRelativeResize="0"/>
          <p:nvPr/>
        </p:nvPicPr>
        <p:blipFill>
          <a:blip r:embed="rId3">
            <a:alphaModFix/>
          </a:blip>
          <a:stretch>
            <a:fillRect/>
          </a:stretch>
        </p:blipFill>
        <p:spPr>
          <a:xfrm>
            <a:off x="152400" y="152400"/>
            <a:ext cx="3984669"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idx="1" type="body"/>
          </p:nvPr>
        </p:nvSpPr>
        <p:spPr>
          <a:xfrm>
            <a:off x="2105050" y="720000"/>
            <a:ext cx="4933800" cy="9021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lang="en"/>
              <a:t>Toistuvat aiheet YO-kokeessa</a:t>
            </a:r>
            <a:endParaRPr/>
          </a:p>
        </p:txBody>
      </p:sp>
      <p:sp>
        <p:nvSpPr>
          <p:cNvPr id="78" name="Google Shape;78;p15"/>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9" name="Google Shape;79;p15"/>
          <p:cNvSpPr txBox="1"/>
          <p:nvPr/>
        </p:nvSpPr>
        <p:spPr>
          <a:xfrm>
            <a:off x="1624650" y="1475150"/>
            <a:ext cx="5894700" cy="28167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Naisen aseman muutos </a:t>
            </a:r>
            <a:endParaRPr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Antiikin Kreikkaan ja Roomaan liittyvät kysymykset  </a:t>
            </a:r>
            <a:endParaRPr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Luonnontieteiden kehityksen vaikutus maailmankuvaan</a:t>
            </a:r>
            <a:endParaRPr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Aatteet ja niiden väliset erot (konservatismi, liberalismi, sosialismi)</a:t>
            </a:r>
            <a:endParaRPr sz="1900">
              <a:solidFill>
                <a:srgbClr val="403228"/>
              </a:solidFill>
              <a:latin typeface="Libre Baskerville"/>
              <a:ea typeface="Libre Baskerville"/>
              <a:cs typeface="Libre Baskerville"/>
              <a:sym typeface="Libre Baskerville"/>
            </a:endParaRPr>
          </a:p>
          <a:p>
            <a:pPr indent="-349250" lvl="0" marL="457200" rtl="0" algn="l">
              <a:spcBef>
                <a:spcPts val="0"/>
              </a:spcBef>
              <a:spcAft>
                <a:spcPts val="0"/>
              </a:spcAft>
              <a:buClr>
                <a:srgbClr val="403228"/>
              </a:buClr>
              <a:buSzPts val="1900"/>
              <a:buFont typeface="Libre Baskerville"/>
              <a:buChar char="+"/>
            </a:pPr>
            <a:r>
              <a:rPr lang="en" sz="1900">
                <a:solidFill>
                  <a:srgbClr val="403228"/>
                </a:solidFill>
                <a:latin typeface="Libre Baskerville"/>
                <a:ea typeface="Libre Baskerville"/>
                <a:cs typeface="Libre Baskerville"/>
                <a:sym typeface="Libre Baskerville"/>
              </a:rPr>
              <a:t>Maalauksien ja tekstien tulkinnat, renessanssi ja valitus</a:t>
            </a:r>
            <a:endParaRPr sz="1900">
              <a:solidFill>
                <a:srgbClr val="403228"/>
              </a:solidFill>
              <a:latin typeface="Libre Baskerville"/>
              <a:ea typeface="Libre Baskerville"/>
              <a:cs typeface="Libre Baskerville"/>
              <a:sym typeface="Libre Baskervill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idx="1" type="body"/>
          </p:nvPr>
        </p:nvSpPr>
        <p:spPr>
          <a:xfrm>
            <a:off x="832750" y="1291975"/>
            <a:ext cx="7821300" cy="34482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Char char="✣"/>
            </a:pPr>
            <a:r>
              <a:rPr lang="en" sz="1800"/>
              <a:t>Tutustu vanhoihin YO-tehtäviin</a:t>
            </a:r>
            <a:endParaRPr sz="1800"/>
          </a:p>
          <a:p>
            <a:pPr indent="-342900" lvl="0" marL="457200" rtl="0" algn="l">
              <a:spcBef>
                <a:spcPts val="0"/>
              </a:spcBef>
              <a:spcAft>
                <a:spcPts val="0"/>
              </a:spcAft>
              <a:buSzPts val="1800"/>
              <a:buChar char="✣"/>
            </a:pPr>
            <a:r>
              <a:rPr lang="en" sz="1800"/>
              <a:t>Yritä hahmottaa suuria linjoja ja syy-seuraussuhteita (aikajanat!)</a:t>
            </a:r>
            <a:endParaRPr sz="1800"/>
          </a:p>
          <a:p>
            <a:pPr indent="-342900" lvl="0" marL="457200" rtl="0" algn="l">
              <a:spcBef>
                <a:spcPts val="0"/>
              </a:spcBef>
              <a:spcAft>
                <a:spcPts val="0"/>
              </a:spcAft>
              <a:buSzPts val="1800"/>
              <a:buChar char="✣"/>
            </a:pPr>
            <a:r>
              <a:rPr lang="en" sz="1800"/>
              <a:t>Tutustu erilaisiin aineistoihin</a:t>
            </a:r>
            <a:endParaRPr b="1" sz="1400"/>
          </a:p>
          <a:p>
            <a:pPr indent="-342900" lvl="0" marL="457200" rtl="0" algn="l">
              <a:spcBef>
                <a:spcPts val="0"/>
              </a:spcBef>
              <a:spcAft>
                <a:spcPts val="0"/>
              </a:spcAft>
              <a:buSzPts val="1800"/>
              <a:buChar char="✣"/>
            </a:pPr>
            <a:r>
              <a:rPr lang="en" sz="1800"/>
              <a:t>Koetilanteessa: huomioi aika, lue kysymykset huolella, vastausjärjestys ja 30 pisteen tehtävät, käsittele aineistoa huolella ja esseessä pidä mielessä hyvän vastauksen kriteerit (esittele aineisto, älä toista sen sisältöä vaan tulkitse ja avaa käsitteet!!!)</a:t>
            </a:r>
            <a:endParaRPr sz="1800"/>
          </a:p>
          <a:p>
            <a:pPr indent="-342900" lvl="0" marL="457200" rtl="0" algn="l">
              <a:spcBef>
                <a:spcPts val="0"/>
              </a:spcBef>
              <a:spcAft>
                <a:spcPts val="0"/>
              </a:spcAft>
              <a:buSzPts val="1800"/>
              <a:buChar char="✣"/>
            </a:pPr>
            <a:r>
              <a:rPr lang="en" sz="1800"/>
              <a:t>+ mainitse aikakausien keskeisiä piirteitä pp-esitys + käy läpi taideanalyysin purku (myös pedanet)</a:t>
            </a:r>
            <a:endParaRPr sz="1800"/>
          </a:p>
        </p:txBody>
      </p:sp>
      <p:sp>
        <p:nvSpPr>
          <p:cNvPr id="85" name="Google Shape;85;p16"/>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6" name="Google Shape;86;p16"/>
          <p:cNvSpPr txBox="1"/>
          <p:nvPr>
            <p:ph type="title"/>
          </p:nvPr>
        </p:nvSpPr>
        <p:spPr>
          <a:xfrm>
            <a:off x="1224425" y="434575"/>
            <a:ext cx="68418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400">
                <a:solidFill>
                  <a:schemeClr val="accent1"/>
                </a:solidFill>
              </a:rPr>
              <a:t>Viime hetken kertausvinkit</a:t>
            </a:r>
            <a:endParaRPr sz="3400">
              <a:solidFill>
                <a:schemeClr val="accen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idx="1" type="body"/>
          </p:nvPr>
        </p:nvSpPr>
        <p:spPr>
          <a:xfrm>
            <a:off x="1224450" y="1296838"/>
            <a:ext cx="6695100" cy="34482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Taide</a:t>
            </a:r>
            <a:endParaRPr/>
          </a:p>
          <a:p>
            <a:pPr indent="-355600" lvl="1" marL="914400" rtl="0" algn="l">
              <a:spcBef>
                <a:spcPts val="0"/>
              </a:spcBef>
              <a:spcAft>
                <a:spcPts val="0"/>
              </a:spcAft>
              <a:buSzPts val="2000"/>
              <a:buChar char="⨳"/>
            </a:pPr>
            <a:r>
              <a:rPr lang="en"/>
              <a:t>arkaainen kausi, klassinen kausi ja hellenistinen kausi</a:t>
            </a:r>
            <a:endParaRPr/>
          </a:p>
          <a:p>
            <a:pPr indent="-355600" lvl="1" marL="914400" rtl="0" algn="l">
              <a:spcBef>
                <a:spcPts val="0"/>
              </a:spcBef>
              <a:spcAft>
                <a:spcPts val="0"/>
              </a:spcAft>
              <a:buSzPts val="2000"/>
              <a:buChar char="⨳"/>
            </a:pPr>
            <a:r>
              <a:rPr lang="en"/>
              <a:t>Ateena oli johtava polis </a:t>
            </a:r>
            <a:endParaRPr/>
          </a:p>
          <a:p>
            <a:pPr indent="-355600" lvl="1" marL="914400" rtl="0" algn="l">
              <a:spcBef>
                <a:spcPts val="0"/>
              </a:spcBef>
              <a:spcAft>
                <a:spcPts val="0"/>
              </a:spcAft>
              <a:buSzPts val="2000"/>
              <a:buChar char="⨳"/>
            </a:pPr>
            <a:r>
              <a:rPr lang="en"/>
              <a:t>Taiteet näkyivät erityisesti kuvanveistossa ja arkkitehtuurissa</a:t>
            </a:r>
            <a:endParaRPr/>
          </a:p>
          <a:p>
            <a:pPr indent="-381000" lvl="0" marL="457200" rtl="0" algn="l">
              <a:spcBef>
                <a:spcPts val="0"/>
              </a:spcBef>
              <a:spcAft>
                <a:spcPts val="0"/>
              </a:spcAft>
              <a:buSzPts val="2400"/>
              <a:buChar char="✣"/>
            </a:pPr>
            <a:r>
              <a:rPr lang="en"/>
              <a:t>Uskonto</a:t>
            </a:r>
            <a:endParaRPr/>
          </a:p>
          <a:p>
            <a:pPr indent="-355600" lvl="1" marL="914400" rtl="0" algn="l">
              <a:spcBef>
                <a:spcPts val="0"/>
              </a:spcBef>
              <a:spcAft>
                <a:spcPts val="0"/>
              </a:spcAft>
              <a:buSzPts val="2000"/>
              <a:buChar char="⨳"/>
            </a:pPr>
            <a:r>
              <a:rPr lang="en"/>
              <a:t>Kreikan mytologia (Olympos, Zeus ja muut jumalat), Rooma muokkasi Kreikan mytologiaa omakseen + kristinusko </a:t>
            </a:r>
            <a:endParaRPr/>
          </a:p>
          <a:p>
            <a:pPr indent="-355600" lvl="1" marL="914400" rtl="0" algn="l">
              <a:spcBef>
                <a:spcPts val="0"/>
              </a:spcBef>
              <a:spcAft>
                <a:spcPts val="0"/>
              </a:spcAft>
              <a:buSzPts val="2000"/>
              <a:buChar char="⨳"/>
            </a:pPr>
            <a:r>
              <a:rPr lang="en"/>
              <a:t>Oraakkelit</a:t>
            </a:r>
            <a:endParaRPr/>
          </a:p>
        </p:txBody>
      </p:sp>
      <p:sp>
        <p:nvSpPr>
          <p:cNvPr id="92" name="Google Shape;92;p17"/>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93" name="Google Shape;93;p17"/>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dk1"/>
                </a:solidFill>
              </a:rPr>
              <a:t>Antiikki</a:t>
            </a:r>
            <a:endParaRPr sz="4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99" name="Google Shape;99;p18"/>
          <p:cNvSpPr txBox="1"/>
          <p:nvPr>
            <p:ph idx="1" type="body"/>
          </p:nvPr>
        </p:nvSpPr>
        <p:spPr>
          <a:xfrm>
            <a:off x="1224425" y="1477750"/>
            <a:ext cx="6695100" cy="3448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sp>
        <p:nvSpPr>
          <p:cNvPr id="100" name="Google Shape;100;p18"/>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01" name="Google Shape;101;p18"/>
          <p:cNvPicPr preferRelativeResize="0"/>
          <p:nvPr/>
        </p:nvPicPr>
        <p:blipFill>
          <a:blip r:embed="rId3">
            <a:alphaModFix/>
          </a:blip>
          <a:stretch>
            <a:fillRect/>
          </a:stretch>
        </p:blipFill>
        <p:spPr>
          <a:xfrm>
            <a:off x="-1" y="0"/>
            <a:ext cx="4503202" cy="5143501"/>
          </a:xfrm>
          <a:prstGeom prst="rect">
            <a:avLst/>
          </a:prstGeom>
          <a:noFill/>
          <a:ln>
            <a:noFill/>
          </a:ln>
        </p:spPr>
      </p:pic>
      <p:pic>
        <p:nvPicPr>
          <p:cNvPr id="102" name="Google Shape;102;p18"/>
          <p:cNvPicPr preferRelativeResize="0"/>
          <p:nvPr/>
        </p:nvPicPr>
        <p:blipFill>
          <a:blip r:embed="rId4">
            <a:alphaModFix/>
          </a:blip>
          <a:stretch>
            <a:fillRect/>
          </a:stretch>
        </p:blipFill>
        <p:spPr>
          <a:xfrm>
            <a:off x="4773793" y="0"/>
            <a:ext cx="3395514"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idx="1" type="body"/>
          </p:nvPr>
        </p:nvSpPr>
        <p:spPr>
          <a:xfrm>
            <a:off x="1224450" y="1296838"/>
            <a:ext cx="6695100" cy="34482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Tiede</a:t>
            </a:r>
            <a:endParaRPr/>
          </a:p>
          <a:p>
            <a:pPr indent="-355600" lvl="1" marL="914400" rtl="0" algn="l">
              <a:spcBef>
                <a:spcPts val="0"/>
              </a:spcBef>
              <a:spcAft>
                <a:spcPts val="0"/>
              </a:spcAft>
              <a:buSzPts val="2000"/>
              <a:buChar char="⨳"/>
            </a:pPr>
            <a:r>
              <a:rPr lang="en"/>
              <a:t>Filosofia (kuuluisat: Sokrates, Platon ja Aristoteles)</a:t>
            </a:r>
            <a:endParaRPr/>
          </a:p>
          <a:p>
            <a:pPr indent="-355600" lvl="1" marL="914400" rtl="0" algn="l">
              <a:spcBef>
                <a:spcPts val="0"/>
              </a:spcBef>
              <a:spcAft>
                <a:spcPts val="0"/>
              </a:spcAft>
              <a:buSzPts val="2000"/>
              <a:buChar char="⨳"/>
            </a:pPr>
            <a:r>
              <a:rPr lang="en"/>
              <a:t>Sofistit</a:t>
            </a:r>
            <a:endParaRPr/>
          </a:p>
          <a:p>
            <a:pPr indent="-355600" lvl="1" marL="914400" rtl="0" algn="l">
              <a:spcBef>
                <a:spcPts val="0"/>
              </a:spcBef>
              <a:spcAft>
                <a:spcPts val="0"/>
              </a:spcAft>
              <a:buSzPts val="2000"/>
              <a:buChar char="⨳"/>
            </a:pPr>
            <a:r>
              <a:rPr lang="en"/>
              <a:t>Tähtitiede, geometria hellenistisellä kaudella → luonnon ilmiöitä yritetään selittää matematiikan avulla</a:t>
            </a:r>
            <a:endParaRPr/>
          </a:p>
        </p:txBody>
      </p:sp>
      <p:sp>
        <p:nvSpPr>
          <p:cNvPr id="108" name="Google Shape;108;p19"/>
          <p:cNvSpPr txBox="1"/>
          <p:nvPr>
            <p:ph idx="12" type="sldNum"/>
          </p:nvPr>
        </p:nvSpPr>
        <p:spPr>
          <a:xfrm>
            <a:off x="4297650" y="474990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09" name="Google Shape;109;p19"/>
          <p:cNvSpPr txBox="1"/>
          <p:nvPr>
            <p:ph type="title"/>
          </p:nvPr>
        </p:nvSpPr>
        <p:spPr>
          <a:xfrm>
            <a:off x="1887900" y="434575"/>
            <a:ext cx="5368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dk1"/>
                </a:solidFill>
              </a:rPr>
              <a:t>Antiikki</a:t>
            </a:r>
            <a:endParaRPr sz="4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Dolabella template">
  <a:themeElements>
    <a:clrScheme name="Custom 347">
      <a:dk1>
        <a:srgbClr val="403228"/>
      </a:dk1>
      <a:lt1>
        <a:srgbClr val="FFFFFF"/>
      </a:lt1>
      <a:dk2>
        <a:srgbClr val="926940"/>
      </a:dk2>
      <a:lt2>
        <a:srgbClr val="F3EFEA"/>
      </a:lt2>
      <a:accent1>
        <a:srgbClr val="261408"/>
      </a:accent1>
      <a:accent2>
        <a:srgbClr val="8E5025"/>
      </a:accent2>
      <a:accent3>
        <a:srgbClr val="B68C68"/>
      </a:accent3>
      <a:accent4>
        <a:srgbClr val="E8DAC2"/>
      </a:accent4>
      <a:accent5>
        <a:srgbClr val="8E2525"/>
      </a:accent5>
      <a:accent6>
        <a:srgbClr val="B67068"/>
      </a:accent6>
      <a:hlink>
        <a:srgbClr val="40322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