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sldIdLst>
    <p:sldId id="256" r:id="rId5"/>
    <p:sldId id="257" r:id="rId6"/>
    <p:sldId id="261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334D819-9F07-4261-B09B-9E467E5D9002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7861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7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41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334D819-9F07-4261-B09B-9E467E5D9002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54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8232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3433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95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0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2961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334D819-9F07-4261-B09B-9E467E5D9002}" type="datetimeFigureOut">
              <a:rPr lang="en-US" smtClean="0"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283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686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flinga.fi/s/FTY4VGH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POMM1002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3590" y="3919487"/>
            <a:ext cx="8045373" cy="742279"/>
          </a:xfrm>
        </p:spPr>
        <p:txBody>
          <a:bodyPr>
            <a:normAutofit/>
          </a:bodyPr>
          <a:lstStyle/>
          <a:p>
            <a:r>
              <a:rPr lang="fi-FI" dirty="0" smtClean="0"/>
              <a:t>Hyvinvointioppiminen</a:t>
            </a:r>
          </a:p>
          <a:p>
            <a:r>
              <a:rPr lang="fi-FI" dirty="0" smtClean="0"/>
              <a:t>emma.kostiainen@jyu.fi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539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361" y="411480"/>
            <a:ext cx="10058400" cy="1371600"/>
          </a:xfrm>
        </p:spPr>
        <p:txBody>
          <a:bodyPr/>
          <a:lstStyle/>
          <a:p>
            <a:r>
              <a:rPr lang="fi-FI" dirty="0" smtClean="0"/>
              <a:t>Tänään: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023" y="3116671"/>
            <a:ext cx="3306897" cy="1069738"/>
          </a:xfrm>
        </p:spPr>
        <p:txBody>
          <a:bodyPr>
            <a:normAutofit/>
          </a:bodyPr>
          <a:lstStyle/>
          <a:p>
            <a:r>
              <a:rPr lang="fi-FI" sz="3200" b="1" dirty="0" smtClean="0"/>
              <a:t>Hyvinvoiva koulu?</a:t>
            </a:r>
            <a:endParaRPr lang="fi-FI" sz="3200" b="1" dirty="0" smtClean="0"/>
          </a:p>
          <a:p>
            <a:endParaRPr lang="fi-FI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161" y="1783080"/>
            <a:ext cx="7077075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987636" y="6262255"/>
            <a:ext cx="6543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Kuva: https://pixabay.com/fi/images/search/hyvinvointi/</a:t>
            </a:r>
          </a:p>
        </p:txBody>
      </p:sp>
    </p:spTree>
    <p:extLst>
      <p:ext uri="{BB962C8B-B14F-4D97-AF65-F5344CB8AC3E}">
        <p14:creationId xmlns:p14="http://schemas.microsoft.com/office/powerpoint/2010/main" val="300244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01176"/>
            <a:ext cx="10058400" cy="1371600"/>
          </a:xfrm>
        </p:spPr>
        <p:txBody>
          <a:bodyPr/>
          <a:lstStyle/>
          <a:p>
            <a:r>
              <a:rPr lang="fi-FI" dirty="0" smtClean="0"/>
              <a:t>Koulun hyvinvointivaaka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1273" y="2103120"/>
            <a:ext cx="4990407" cy="374904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Mikä koulussa (missä tahansa sen toiminnassa, oppiaineissa jne.) tuottaa hyvinvointia sekä henkilökunnalle että oppilaille?</a:t>
            </a:r>
          </a:p>
          <a:p>
            <a:endParaRPr lang="fi-FI" dirty="0"/>
          </a:p>
          <a:p>
            <a:r>
              <a:rPr lang="fi-FI" dirty="0"/>
              <a:t>Mikä koulussa (missä tahansa sen toiminnassa, oppiaineissa jne.) </a:t>
            </a:r>
            <a:r>
              <a:rPr lang="fi-FI" dirty="0" smtClean="0"/>
              <a:t>estää henkilökunnan ja oppilaiden hyvinvointia?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Keskustelkaa kysymyksistä ja kootkaa ajatuksia, sanoja hyvinvoinnin vaakaan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15265" y="1961803"/>
            <a:ext cx="4754880" cy="3749040"/>
          </a:xfrm>
        </p:spPr>
        <p:txBody>
          <a:bodyPr>
            <a:normAutofit lnSpcReduction="10000"/>
          </a:bodyPr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flinga.fi/s/FTY4VGH</a:t>
            </a:r>
            <a:endParaRPr lang="fi-FI" dirty="0" smtClean="0"/>
          </a:p>
          <a:p>
            <a:r>
              <a:rPr lang="fi-FI" dirty="0" smtClean="0"/>
              <a:t>(avain: FTY4VGH)</a:t>
            </a:r>
            <a:endParaRPr lang="fi-FI" dirty="0"/>
          </a:p>
          <a:p>
            <a:endParaRPr lang="fi-FI" dirty="0"/>
          </a:p>
        </p:txBody>
      </p:sp>
      <p:sp>
        <p:nvSpPr>
          <p:cNvPr id="5" name="AutoShape 2" descr="Scan me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0814" y="3097158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4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Luennon ja vaa’an pohjalta: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72212"/>
            <a:ext cx="10058400" cy="393192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Millainen on turvallinen ja hyvinvointia edistävä koulu? </a:t>
            </a:r>
            <a:endParaRPr lang="fi-FI" dirty="0" smtClean="0"/>
          </a:p>
          <a:p>
            <a:r>
              <a:rPr lang="fi-FI" dirty="0" smtClean="0"/>
              <a:t>Mitä </a:t>
            </a:r>
            <a:r>
              <a:rPr lang="fi-FI" dirty="0"/>
              <a:t>on hyvinvointi? Mitä terveys oikein on? </a:t>
            </a:r>
            <a:endParaRPr lang="fi-FI" dirty="0" smtClean="0"/>
          </a:p>
          <a:p>
            <a:r>
              <a:rPr lang="fi-FI" dirty="0" smtClean="0"/>
              <a:t>Kenen </a:t>
            </a:r>
            <a:r>
              <a:rPr lang="fi-FI" dirty="0"/>
              <a:t>työhön niiden edistäminen kuuluu? </a:t>
            </a:r>
            <a:endParaRPr lang="fi-FI" dirty="0" smtClean="0"/>
          </a:p>
          <a:p>
            <a:r>
              <a:rPr lang="fi-FI" dirty="0" smtClean="0"/>
              <a:t>Minkä </a:t>
            </a:r>
            <a:r>
              <a:rPr lang="fi-FI" dirty="0"/>
              <a:t>arvon koulu antaa terveydelle ja hyvinvoinnille? </a:t>
            </a:r>
            <a:endParaRPr lang="fi-FI" dirty="0" smtClean="0"/>
          </a:p>
          <a:p>
            <a:r>
              <a:rPr lang="fi-FI" dirty="0" smtClean="0"/>
              <a:t>Millainen </a:t>
            </a:r>
            <a:r>
              <a:rPr lang="fi-FI" dirty="0"/>
              <a:t>on unelmien koulu, jossa kaikilla on hyvä oppia ja tehdä töitä? </a:t>
            </a:r>
            <a:endParaRPr lang="fi-FI" dirty="0" smtClean="0"/>
          </a:p>
          <a:p>
            <a:r>
              <a:rPr lang="fi-FI" dirty="0" smtClean="0"/>
              <a:t>Mitkä </a:t>
            </a:r>
            <a:r>
              <a:rPr lang="fi-FI" dirty="0"/>
              <a:t>ovat ne kymmenen askelta, joilla sinne päästään? </a:t>
            </a:r>
            <a:endParaRPr lang="fi-FI" dirty="0" smtClean="0"/>
          </a:p>
          <a:p>
            <a:r>
              <a:rPr lang="fi-FI" dirty="0" smtClean="0"/>
              <a:t>Millainen </a:t>
            </a:r>
            <a:r>
              <a:rPr lang="fi-FI" dirty="0"/>
              <a:t>on koulun terveyden uhkakuva? </a:t>
            </a:r>
            <a:endParaRPr lang="fi-FI" dirty="0" smtClean="0"/>
          </a:p>
          <a:p>
            <a:r>
              <a:rPr lang="fi-FI" dirty="0" smtClean="0"/>
              <a:t>Minkälaista </a:t>
            </a:r>
            <a:r>
              <a:rPr lang="fi-FI" dirty="0"/>
              <a:t>muutosta halutaan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Keskustelkaa jostakin edellisistä kysymyksistä ja tuokaa vastauksenne kuvana</a:t>
            </a:r>
          </a:p>
          <a:p>
            <a:pPr marL="0" indent="0">
              <a:buNone/>
            </a:pPr>
            <a:r>
              <a:rPr lang="fi-FI" dirty="0"/>
              <a:t>https://pixabay.com/fi/images/search/hyvinvointi/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6756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20058" y="1404172"/>
            <a:ext cx="8187071" cy="4064627"/>
          </a:xfrm>
        </p:spPr>
        <p:txBody>
          <a:bodyPr>
            <a:normAutofit/>
          </a:bodyPr>
          <a:lstStyle/>
          <a:p>
            <a:r>
              <a:rPr lang="fi-FI" sz="7200" dirty="0" smtClean="0"/>
              <a:t>Kuinka minä itse voin?</a:t>
            </a:r>
            <a:endParaRPr lang="fi-FI" sz="7200" dirty="0"/>
          </a:p>
        </p:txBody>
      </p:sp>
    </p:spTree>
    <p:extLst>
      <p:ext uri="{BB962C8B-B14F-4D97-AF65-F5344CB8AC3E}">
        <p14:creationId xmlns:p14="http://schemas.microsoft.com/office/powerpoint/2010/main" val="230636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07B0868C81A9489AA226D4BA23D56C" ma:contentTypeVersion="2" ma:contentTypeDescription="Luo uusi asiakirja." ma:contentTypeScope="" ma:versionID="e8cab57139ad64a9ff2bb80d2aff9bd9">
  <xsd:schema xmlns:xsd="http://www.w3.org/2001/XMLSchema" xmlns:xs="http://www.w3.org/2001/XMLSchema" xmlns:p="http://schemas.microsoft.com/office/2006/metadata/properties" xmlns:ns3="8d69f7c1-079b-426f-a452-ebad307e8a90" targetNamespace="http://schemas.microsoft.com/office/2006/metadata/properties" ma:root="true" ma:fieldsID="89a0266e7a54a33ac86057dfb27fc713" ns3:_="">
    <xsd:import namespace="8d69f7c1-079b-426f-a452-ebad307e8a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69f7c1-079b-426f-a452-ebad307e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3F8A8D-95A7-4C2A-BE38-74DB4174B01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8d69f7c1-079b-426f-a452-ebad307e8a9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A1FC208-B4A1-4F97-9A7B-56C369C70B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911A16-2D5C-4198-AB41-04059B1C39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69f7c1-079b-426f-a452-ebad307e8a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85</TotalTime>
  <Words>155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Garamond</vt:lpstr>
      <vt:lpstr>Savon</vt:lpstr>
      <vt:lpstr>POMM1002</vt:lpstr>
      <vt:lpstr>Tänään:</vt:lpstr>
      <vt:lpstr>Koulun hyvinvointivaaka</vt:lpstr>
      <vt:lpstr>Luennon ja vaa’an pohjalta:</vt:lpstr>
      <vt:lpstr>Kuinka minä itse voin?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POMM1001</dc:title>
  <dc:creator>Oksanen, Paula</dc:creator>
  <cp:lastModifiedBy>Kostiainen, Emma</cp:lastModifiedBy>
  <cp:revision>8</cp:revision>
  <dcterms:created xsi:type="dcterms:W3CDTF">2019-11-13T07:04:31Z</dcterms:created>
  <dcterms:modified xsi:type="dcterms:W3CDTF">2020-11-04T14:00:19Z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0x0101008907B0868C81A9489AA226D4BA23D56C</vt:lpwstr>
  </property>
</Properties>
</file>