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71" r:id="rId5"/>
    <p:sldId id="258" r:id="rId6"/>
    <p:sldId id="268" r:id="rId7"/>
    <p:sldId id="269" r:id="rId8"/>
    <p:sldId id="265" r:id="rId9"/>
    <p:sldId id="261" r:id="rId10"/>
    <p:sldId id="266" r:id="rId11"/>
    <p:sldId id="267"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8ACC28-D7E6-484D-9EE6-97BBCCE681B1}" type="doc">
      <dgm:prSet loTypeId="urn:microsoft.com/office/officeart/2005/8/layout/default" loCatId="list" qsTypeId="urn:microsoft.com/office/officeart/2005/8/quickstyle/simple1" qsCatId="simple" csTypeId="urn:microsoft.com/office/officeart/2005/8/colors/accent0_3" csCatId="mainScheme"/>
      <dgm:spPr/>
      <dgm:t>
        <a:bodyPr/>
        <a:lstStyle/>
        <a:p>
          <a:endParaRPr lang="en-US"/>
        </a:p>
      </dgm:t>
    </dgm:pt>
    <dgm:pt modelId="{0BFCC3EF-08DF-43FB-BE63-E194BC039E61}">
      <dgm:prSet/>
      <dgm:spPr/>
      <dgm:t>
        <a:bodyPr/>
        <a:lstStyle/>
        <a:p>
          <a:r>
            <a:rPr lang="fi-FI"/>
            <a:t>PEF-mittaus kertoo uloshengityksen huippuvirtausnopeuden ensimmäisen sekunnin aikana</a:t>
          </a:r>
          <a:endParaRPr lang="en-US"/>
        </a:p>
      </dgm:t>
    </dgm:pt>
    <dgm:pt modelId="{49B3E325-E536-49E9-BAE5-A40885B5F4BD}" type="parTrans" cxnId="{9A89991F-BE4F-49E1-8A24-060DE86E7EA1}">
      <dgm:prSet/>
      <dgm:spPr/>
      <dgm:t>
        <a:bodyPr/>
        <a:lstStyle/>
        <a:p>
          <a:endParaRPr lang="en-US"/>
        </a:p>
      </dgm:t>
    </dgm:pt>
    <dgm:pt modelId="{96347873-6FFF-47C2-904C-40640DDFFC00}" type="sibTrans" cxnId="{9A89991F-BE4F-49E1-8A24-060DE86E7EA1}">
      <dgm:prSet/>
      <dgm:spPr/>
      <dgm:t>
        <a:bodyPr/>
        <a:lstStyle/>
        <a:p>
          <a:endParaRPr lang="en-US"/>
        </a:p>
      </dgm:t>
    </dgm:pt>
    <dgm:pt modelId="{3AD67E30-14A8-4937-A585-9B7D97DB1EAD}">
      <dgm:prSet/>
      <dgm:spPr/>
      <dgm:t>
        <a:bodyPr/>
        <a:lstStyle/>
        <a:p>
          <a:r>
            <a:rPr lang="fi-FI"/>
            <a:t>Rintakehän liikelaajuuden mittaus</a:t>
          </a:r>
          <a:endParaRPr lang="en-US"/>
        </a:p>
      </dgm:t>
    </dgm:pt>
    <dgm:pt modelId="{EFE3CD49-0A4F-4DCF-BA0E-A8E6939D5066}" type="parTrans" cxnId="{5A3D37EE-CC3A-41C7-8E4B-F5F9F0DE3628}">
      <dgm:prSet/>
      <dgm:spPr/>
      <dgm:t>
        <a:bodyPr/>
        <a:lstStyle/>
        <a:p>
          <a:endParaRPr lang="en-US"/>
        </a:p>
      </dgm:t>
    </dgm:pt>
    <dgm:pt modelId="{C452105E-F96A-4F1D-9BD1-407AA6656E0C}" type="sibTrans" cxnId="{5A3D37EE-CC3A-41C7-8E4B-F5F9F0DE3628}">
      <dgm:prSet/>
      <dgm:spPr/>
      <dgm:t>
        <a:bodyPr/>
        <a:lstStyle/>
        <a:p>
          <a:endParaRPr lang="en-US"/>
        </a:p>
      </dgm:t>
    </dgm:pt>
    <dgm:pt modelId="{958BF8D3-2B4E-4FFC-8D32-288127DABA84}">
      <dgm:prSet/>
      <dgm:spPr/>
      <dgm:t>
        <a:bodyPr/>
        <a:lstStyle/>
        <a:p>
          <a:r>
            <a:rPr lang="fi-FI"/>
            <a:t>Hengitystiheys</a:t>
          </a:r>
          <a:endParaRPr lang="en-US"/>
        </a:p>
      </dgm:t>
    </dgm:pt>
    <dgm:pt modelId="{A3B25365-4B43-4AE7-A64B-243DF7211BE1}" type="parTrans" cxnId="{76EC8169-BD7F-42F6-9A1F-16BC78270A32}">
      <dgm:prSet/>
      <dgm:spPr/>
      <dgm:t>
        <a:bodyPr/>
        <a:lstStyle/>
        <a:p>
          <a:endParaRPr lang="en-US"/>
        </a:p>
      </dgm:t>
    </dgm:pt>
    <dgm:pt modelId="{5EE1BB2B-73C8-4AF2-8EC9-32B437B482BD}" type="sibTrans" cxnId="{76EC8169-BD7F-42F6-9A1F-16BC78270A32}">
      <dgm:prSet/>
      <dgm:spPr/>
      <dgm:t>
        <a:bodyPr/>
        <a:lstStyle/>
        <a:p>
          <a:endParaRPr lang="en-US"/>
        </a:p>
      </dgm:t>
    </dgm:pt>
    <dgm:pt modelId="{78FAD8A7-07E3-4398-9A10-A0255CFDD572}">
      <dgm:prSet/>
      <dgm:spPr/>
      <dgm:t>
        <a:bodyPr/>
        <a:lstStyle/>
        <a:p>
          <a:r>
            <a:rPr lang="fi-FI"/>
            <a:t>Yläraajojen liikelaajuudet</a:t>
          </a:r>
          <a:endParaRPr lang="en-US"/>
        </a:p>
      </dgm:t>
    </dgm:pt>
    <dgm:pt modelId="{B2CE9352-0B39-4A2B-9251-6F34FF4DCEA9}" type="parTrans" cxnId="{67442D00-DACF-4C6E-95FA-35020A47A210}">
      <dgm:prSet/>
      <dgm:spPr/>
      <dgm:t>
        <a:bodyPr/>
        <a:lstStyle/>
        <a:p>
          <a:endParaRPr lang="en-US"/>
        </a:p>
      </dgm:t>
    </dgm:pt>
    <dgm:pt modelId="{8A70CEDC-C27A-4B1F-A923-8BC4D9872A65}" type="sibTrans" cxnId="{67442D00-DACF-4C6E-95FA-35020A47A210}">
      <dgm:prSet/>
      <dgm:spPr/>
      <dgm:t>
        <a:bodyPr/>
        <a:lstStyle/>
        <a:p>
          <a:endParaRPr lang="en-US"/>
        </a:p>
      </dgm:t>
    </dgm:pt>
    <dgm:pt modelId="{4346EA78-C779-4241-85D2-EBBBEEBA8DD7}">
      <dgm:prSet/>
      <dgm:spPr/>
      <dgm:t>
        <a:bodyPr/>
        <a:lstStyle/>
        <a:p>
          <a:r>
            <a:rPr lang="fi-FI"/>
            <a:t>Keuhkojen kuuntelu</a:t>
          </a:r>
          <a:endParaRPr lang="en-US"/>
        </a:p>
      </dgm:t>
    </dgm:pt>
    <dgm:pt modelId="{3FF2D10C-2E30-411A-96F1-DA653C644740}" type="parTrans" cxnId="{6DC023A1-EDFD-40D6-A3B0-9F33C78D67F2}">
      <dgm:prSet/>
      <dgm:spPr/>
      <dgm:t>
        <a:bodyPr/>
        <a:lstStyle/>
        <a:p>
          <a:endParaRPr lang="en-US"/>
        </a:p>
      </dgm:t>
    </dgm:pt>
    <dgm:pt modelId="{5867DB2E-8AA3-4B99-AEAB-7AE70C03428B}" type="sibTrans" cxnId="{6DC023A1-EDFD-40D6-A3B0-9F33C78D67F2}">
      <dgm:prSet/>
      <dgm:spPr/>
      <dgm:t>
        <a:bodyPr/>
        <a:lstStyle/>
        <a:p>
          <a:endParaRPr lang="en-US"/>
        </a:p>
      </dgm:t>
    </dgm:pt>
    <dgm:pt modelId="{AE427F48-E92E-4E2F-919D-A60B0D648E7C}">
      <dgm:prSet/>
      <dgm:spPr/>
      <dgm:t>
        <a:bodyPr/>
        <a:lstStyle/>
        <a:p>
          <a:r>
            <a:rPr lang="fi-FI"/>
            <a:t>Hengitystoimintojen havainnointi</a:t>
          </a:r>
          <a:endParaRPr lang="en-US"/>
        </a:p>
      </dgm:t>
    </dgm:pt>
    <dgm:pt modelId="{CB5549D1-A2E2-41E9-B2DB-B6B7C736617F}" type="parTrans" cxnId="{77947ECB-5908-47E0-8755-58EC8B84E82B}">
      <dgm:prSet/>
      <dgm:spPr/>
      <dgm:t>
        <a:bodyPr/>
        <a:lstStyle/>
        <a:p>
          <a:endParaRPr lang="en-US"/>
        </a:p>
      </dgm:t>
    </dgm:pt>
    <dgm:pt modelId="{ECAE9F95-81C1-484B-AB3A-962806452C69}" type="sibTrans" cxnId="{77947ECB-5908-47E0-8755-58EC8B84E82B}">
      <dgm:prSet/>
      <dgm:spPr/>
      <dgm:t>
        <a:bodyPr/>
        <a:lstStyle/>
        <a:p>
          <a:endParaRPr lang="en-US"/>
        </a:p>
      </dgm:t>
    </dgm:pt>
    <dgm:pt modelId="{B9E020B2-C53E-4939-BA80-2C174B2D43CC}">
      <dgm:prSet/>
      <dgm:spPr/>
      <dgm:t>
        <a:bodyPr/>
        <a:lstStyle/>
        <a:p>
          <a:r>
            <a:rPr lang="fi-FI"/>
            <a:t>Subjektiiviset (potilaan omat) arviot unenlaadusta</a:t>
          </a:r>
          <a:endParaRPr lang="en-US"/>
        </a:p>
      </dgm:t>
    </dgm:pt>
    <dgm:pt modelId="{ACC545E5-9D41-4D87-B246-617610247CD6}" type="parTrans" cxnId="{D64F17ED-1DF7-4D9D-9AAA-9E7848C82356}">
      <dgm:prSet/>
      <dgm:spPr/>
      <dgm:t>
        <a:bodyPr/>
        <a:lstStyle/>
        <a:p>
          <a:endParaRPr lang="en-US"/>
        </a:p>
      </dgm:t>
    </dgm:pt>
    <dgm:pt modelId="{EC7D3A95-FA7D-4DEF-AEA6-14B8E6028707}" type="sibTrans" cxnId="{D64F17ED-1DF7-4D9D-9AAA-9E7848C82356}">
      <dgm:prSet/>
      <dgm:spPr/>
      <dgm:t>
        <a:bodyPr/>
        <a:lstStyle/>
        <a:p>
          <a:endParaRPr lang="en-US"/>
        </a:p>
      </dgm:t>
    </dgm:pt>
    <dgm:pt modelId="{A6D15AD9-93F3-4A6B-B77E-ECACCDFD9CC0}">
      <dgm:prSet/>
      <dgm:spPr/>
      <dgm:t>
        <a:bodyPr/>
        <a:lstStyle/>
        <a:p>
          <a:r>
            <a:rPr lang="fi-FI"/>
            <a:t>Kipukuva</a:t>
          </a:r>
          <a:endParaRPr lang="en-US"/>
        </a:p>
      </dgm:t>
    </dgm:pt>
    <dgm:pt modelId="{2070C497-08AD-416D-B8AB-721282DCA412}" type="parTrans" cxnId="{33720573-A2D2-412F-A95F-216BFC873FB1}">
      <dgm:prSet/>
      <dgm:spPr/>
      <dgm:t>
        <a:bodyPr/>
        <a:lstStyle/>
        <a:p>
          <a:endParaRPr lang="en-US"/>
        </a:p>
      </dgm:t>
    </dgm:pt>
    <dgm:pt modelId="{EA3F7352-F03D-4044-B10E-924941A0B6C5}" type="sibTrans" cxnId="{33720573-A2D2-412F-A95F-216BFC873FB1}">
      <dgm:prSet/>
      <dgm:spPr/>
      <dgm:t>
        <a:bodyPr/>
        <a:lstStyle/>
        <a:p>
          <a:endParaRPr lang="en-US"/>
        </a:p>
      </dgm:t>
    </dgm:pt>
    <dgm:pt modelId="{919CDF5E-4776-483B-8FA3-9D28F2FE096F}" type="pres">
      <dgm:prSet presAssocID="{A28ACC28-D7E6-484D-9EE6-97BBCCE681B1}" presName="diagram" presStyleCnt="0">
        <dgm:presLayoutVars>
          <dgm:dir/>
          <dgm:resizeHandles val="exact"/>
        </dgm:presLayoutVars>
      </dgm:prSet>
      <dgm:spPr/>
      <dgm:t>
        <a:bodyPr/>
        <a:lstStyle/>
        <a:p>
          <a:endParaRPr lang="fi-FI"/>
        </a:p>
      </dgm:t>
    </dgm:pt>
    <dgm:pt modelId="{6F025423-6B30-4DAC-A6D8-89F436D07296}" type="pres">
      <dgm:prSet presAssocID="{0BFCC3EF-08DF-43FB-BE63-E194BC039E61}" presName="node" presStyleLbl="node1" presStyleIdx="0" presStyleCnt="8">
        <dgm:presLayoutVars>
          <dgm:bulletEnabled val="1"/>
        </dgm:presLayoutVars>
      </dgm:prSet>
      <dgm:spPr/>
      <dgm:t>
        <a:bodyPr/>
        <a:lstStyle/>
        <a:p>
          <a:endParaRPr lang="fi-FI"/>
        </a:p>
      </dgm:t>
    </dgm:pt>
    <dgm:pt modelId="{ADFEA831-85B3-49CF-913F-3E301A970720}" type="pres">
      <dgm:prSet presAssocID="{96347873-6FFF-47C2-904C-40640DDFFC00}" presName="sibTrans" presStyleCnt="0"/>
      <dgm:spPr/>
    </dgm:pt>
    <dgm:pt modelId="{659A5D2B-BBDC-46D9-9ACE-AB03FDCDAFE5}" type="pres">
      <dgm:prSet presAssocID="{3AD67E30-14A8-4937-A585-9B7D97DB1EAD}" presName="node" presStyleLbl="node1" presStyleIdx="1" presStyleCnt="8">
        <dgm:presLayoutVars>
          <dgm:bulletEnabled val="1"/>
        </dgm:presLayoutVars>
      </dgm:prSet>
      <dgm:spPr/>
      <dgm:t>
        <a:bodyPr/>
        <a:lstStyle/>
        <a:p>
          <a:endParaRPr lang="fi-FI"/>
        </a:p>
      </dgm:t>
    </dgm:pt>
    <dgm:pt modelId="{4BBCA893-080B-4810-A622-DACD164F17BE}" type="pres">
      <dgm:prSet presAssocID="{C452105E-F96A-4F1D-9BD1-407AA6656E0C}" presName="sibTrans" presStyleCnt="0"/>
      <dgm:spPr/>
    </dgm:pt>
    <dgm:pt modelId="{A930BFB8-38F9-4225-9618-3B9B9E360FAE}" type="pres">
      <dgm:prSet presAssocID="{958BF8D3-2B4E-4FFC-8D32-288127DABA84}" presName="node" presStyleLbl="node1" presStyleIdx="2" presStyleCnt="8">
        <dgm:presLayoutVars>
          <dgm:bulletEnabled val="1"/>
        </dgm:presLayoutVars>
      </dgm:prSet>
      <dgm:spPr/>
      <dgm:t>
        <a:bodyPr/>
        <a:lstStyle/>
        <a:p>
          <a:endParaRPr lang="fi-FI"/>
        </a:p>
      </dgm:t>
    </dgm:pt>
    <dgm:pt modelId="{0AFC1C6E-6793-4C6F-86B9-10ECFB949188}" type="pres">
      <dgm:prSet presAssocID="{5EE1BB2B-73C8-4AF2-8EC9-32B437B482BD}" presName="sibTrans" presStyleCnt="0"/>
      <dgm:spPr/>
    </dgm:pt>
    <dgm:pt modelId="{72C0D282-D892-421F-A5ED-AA5974BEF769}" type="pres">
      <dgm:prSet presAssocID="{78FAD8A7-07E3-4398-9A10-A0255CFDD572}" presName="node" presStyleLbl="node1" presStyleIdx="3" presStyleCnt="8">
        <dgm:presLayoutVars>
          <dgm:bulletEnabled val="1"/>
        </dgm:presLayoutVars>
      </dgm:prSet>
      <dgm:spPr/>
      <dgm:t>
        <a:bodyPr/>
        <a:lstStyle/>
        <a:p>
          <a:endParaRPr lang="fi-FI"/>
        </a:p>
      </dgm:t>
    </dgm:pt>
    <dgm:pt modelId="{800B8505-7F6B-45F9-94D8-713F5F21C7FA}" type="pres">
      <dgm:prSet presAssocID="{8A70CEDC-C27A-4B1F-A923-8BC4D9872A65}" presName="sibTrans" presStyleCnt="0"/>
      <dgm:spPr/>
    </dgm:pt>
    <dgm:pt modelId="{08190AC4-7C14-4C42-B3CE-86330B54817D}" type="pres">
      <dgm:prSet presAssocID="{4346EA78-C779-4241-85D2-EBBBEEBA8DD7}" presName="node" presStyleLbl="node1" presStyleIdx="4" presStyleCnt="8">
        <dgm:presLayoutVars>
          <dgm:bulletEnabled val="1"/>
        </dgm:presLayoutVars>
      </dgm:prSet>
      <dgm:spPr/>
      <dgm:t>
        <a:bodyPr/>
        <a:lstStyle/>
        <a:p>
          <a:endParaRPr lang="fi-FI"/>
        </a:p>
      </dgm:t>
    </dgm:pt>
    <dgm:pt modelId="{118B2AAF-6955-40F1-85D3-D7A86BC01690}" type="pres">
      <dgm:prSet presAssocID="{5867DB2E-8AA3-4B99-AEAB-7AE70C03428B}" presName="sibTrans" presStyleCnt="0"/>
      <dgm:spPr/>
    </dgm:pt>
    <dgm:pt modelId="{D76628EB-2E5C-4E1A-8548-09BE29400543}" type="pres">
      <dgm:prSet presAssocID="{AE427F48-E92E-4E2F-919D-A60B0D648E7C}" presName="node" presStyleLbl="node1" presStyleIdx="5" presStyleCnt="8">
        <dgm:presLayoutVars>
          <dgm:bulletEnabled val="1"/>
        </dgm:presLayoutVars>
      </dgm:prSet>
      <dgm:spPr/>
      <dgm:t>
        <a:bodyPr/>
        <a:lstStyle/>
        <a:p>
          <a:endParaRPr lang="fi-FI"/>
        </a:p>
      </dgm:t>
    </dgm:pt>
    <dgm:pt modelId="{85F7FBB7-E305-45D0-9714-BBCCF1FC35C8}" type="pres">
      <dgm:prSet presAssocID="{ECAE9F95-81C1-484B-AB3A-962806452C69}" presName="sibTrans" presStyleCnt="0"/>
      <dgm:spPr/>
    </dgm:pt>
    <dgm:pt modelId="{6283703A-4EBE-4C7A-A80F-A1F3CF3C7C7E}" type="pres">
      <dgm:prSet presAssocID="{B9E020B2-C53E-4939-BA80-2C174B2D43CC}" presName="node" presStyleLbl="node1" presStyleIdx="6" presStyleCnt="8">
        <dgm:presLayoutVars>
          <dgm:bulletEnabled val="1"/>
        </dgm:presLayoutVars>
      </dgm:prSet>
      <dgm:spPr/>
      <dgm:t>
        <a:bodyPr/>
        <a:lstStyle/>
        <a:p>
          <a:endParaRPr lang="fi-FI"/>
        </a:p>
      </dgm:t>
    </dgm:pt>
    <dgm:pt modelId="{3BFF443B-5AF0-49BF-86BC-975E651EE1D3}" type="pres">
      <dgm:prSet presAssocID="{EC7D3A95-FA7D-4DEF-AEA6-14B8E6028707}" presName="sibTrans" presStyleCnt="0"/>
      <dgm:spPr/>
    </dgm:pt>
    <dgm:pt modelId="{6C947841-0F5C-41F7-A193-2D443B6DE676}" type="pres">
      <dgm:prSet presAssocID="{A6D15AD9-93F3-4A6B-B77E-ECACCDFD9CC0}" presName="node" presStyleLbl="node1" presStyleIdx="7" presStyleCnt="8">
        <dgm:presLayoutVars>
          <dgm:bulletEnabled val="1"/>
        </dgm:presLayoutVars>
      </dgm:prSet>
      <dgm:spPr/>
      <dgm:t>
        <a:bodyPr/>
        <a:lstStyle/>
        <a:p>
          <a:endParaRPr lang="fi-FI"/>
        </a:p>
      </dgm:t>
    </dgm:pt>
  </dgm:ptLst>
  <dgm:cxnLst>
    <dgm:cxn modelId="{FE885111-E7C5-4EA5-ABB0-F15E037F3521}" type="presOf" srcId="{A28ACC28-D7E6-484D-9EE6-97BBCCE681B1}" destId="{919CDF5E-4776-483B-8FA3-9D28F2FE096F}" srcOrd="0" destOrd="0" presId="urn:microsoft.com/office/officeart/2005/8/layout/default"/>
    <dgm:cxn modelId="{B13B6967-4C94-4414-BB50-3B6737044753}" type="presOf" srcId="{AE427F48-E92E-4E2F-919D-A60B0D648E7C}" destId="{D76628EB-2E5C-4E1A-8548-09BE29400543}" srcOrd="0" destOrd="0" presId="urn:microsoft.com/office/officeart/2005/8/layout/default"/>
    <dgm:cxn modelId="{67442D00-DACF-4C6E-95FA-35020A47A210}" srcId="{A28ACC28-D7E6-484D-9EE6-97BBCCE681B1}" destId="{78FAD8A7-07E3-4398-9A10-A0255CFDD572}" srcOrd="3" destOrd="0" parTransId="{B2CE9352-0B39-4A2B-9251-6F34FF4DCEA9}" sibTransId="{8A70CEDC-C27A-4B1F-A923-8BC4D9872A65}"/>
    <dgm:cxn modelId="{C7142186-C646-4918-8BB1-DD1C269B4BE3}" type="presOf" srcId="{A6D15AD9-93F3-4A6B-B77E-ECACCDFD9CC0}" destId="{6C947841-0F5C-41F7-A193-2D443B6DE676}" srcOrd="0" destOrd="0" presId="urn:microsoft.com/office/officeart/2005/8/layout/default"/>
    <dgm:cxn modelId="{495D4416-2C2A-433D-8C26-1E0784FDBC78}" type="presOf" srcId="{958BF8D3-2B4E-4FFC-8D32-288127DABA84}" destId="{A930BFB8-38F9-4225-9618-3B9B9E360FAE}" srcOrd="0" destOrd="0" presId="urn:microsoft.com/office/officeart/2005/8/layout/default"/>
    <dgm:cxn modelId="{76EC8169-BD7F-42F6-9A1F-16BC78270A32}" srcId="{A28ACC28-D7E6-484D-9EE6-97BBCCE681B1}" destId="{958BF8D3-2B4E-4FFC-8D32-288127DABA84}" srcOrd="2" destOrd="0" parTransId="{A3B25365-4B43-4AE7-A64B-243DF7211BE1}" sibTransId="{5EE1BB2B-73C8-4AF2-8EC9-32B437B482BD}"/>
    <dgm:cxn modelId="{044A8541-F8EC-40A4-ACA8-E6913F44761E}" type="presOf" srcId="{B9E020B2-C53E-4939-BA80-2C174B2D43CC}" destId="{6283703A-4EBE-4C7A-A80F-A1F3CF3C7C7E}" srcOrd="0" destOrd="0" presId="urn:microsoft.com/office/officeart/2005/8/layout/default"/>
    <dgm:cxn modelId="{77947ECB-5908-47E0-8755-58EC8B84E82B}" srcId="{A28ACC28-D7E6-484D-9EE6-97BBCCE681B1}" destId="{AE427F48-E92E-4E2F-919D-A60B0D648E7C}" srcOrd="5" destOrd="0" parTransId="{CB5549D1-A2E2-41E9-B2DB-B6B7C736617F}" sibTransId="{ECAE9F95-81C1-484B-AB3A-962806452C69}"/>
    <dgm:cxn modelId="{2F3149B0-7534-402C-B02E-DDF87BC5C4A8}" type="presOf" srcId="{78FAD8A7-07E3-4398-9A10-A0255CFDD572}" destId="{72C0D282-D892-421F-A5ED-AA5974BEF769}" srcOrd="0" destOrd="0" presId="urn:microsoft.com/office/officeart/2005/8/layout/default"/>
    <dgm:cxn modelId="{8DB94CDB-A3F3-4605-8481-411348E41EFC}" type="presOf" srcId="{0BFCC3EF-08DF-43FB-BE63-E194BC039E61}" destId="{6F025423-6B30-4DAC-A6D8-89F436D07296}" srcOrd="0" destOrd="0" presId="urn:microsoft.com/office/officeart/2005/8/layout/default"/>
    <dgm:cxn modelId="{33720573-A2D2-412F-A95F-216BFC873FB1}" srcId="{A28ACC28-D7E6-484D-9EE6-97BBCCE681B1}" destId="{A6D15AD9-93F3-4A6B-B77E-ECACCDFD9CC0}" srcOrd="7" destOrd="0" parTransId="{2070C497-08AD-416D-B8AB-721282DCA412}" sibTransId="{EA3F7352-F03D-4044-B10E-924941A0B6C5}"/>
    <dgm:cxn modelId="{718184CF-BB6E-418E-93E0-D67E3E894E2A}" type="presOf" srcId="{4346EA78-C779-4241-85D2-EBBBEEBA8DD7}" destId="{08190AC4-7C14-4C42-B3CE-86330B54817D}" srcOrd="0" destOrd="0" presId="urn:microsoft.com/office/officeart/2005/8/layout/default"/>
    <dgm:cxn modelId="{9A89991F-BE4F-49E1-8A24-060DE86E7EA1}" srcId="{A28ACC28-D7E6-484D-9EE6-97BBCCE681B1}" destId="{0BFCC3EF-08DF-43FB-BE63-E194BC039E61}" srcOrd="0" destOrd="0" parTransId="{49B3E325-E536-49E9-BAE5-A40885B5F4BD}" sibTransId="{96347873-6FFF-47C2-904C-40640DDFFC00}"/>
    <dgm:cxn modelId="{6DC023A1-EDFD-40D6-A3B0-9F33C78D67F2}" srcId="{A28ACC28-D7E6-484D-9EE6-97BBCCE681B1}" destId="{4346EA78-C779-4241-85D2-EBBBEEBA8DD7}" srcOrd="4" destOrd="0" parTransId="{3FF2D10C-2E30-411A-96F1-DA653C644740}" sibTransId="{5867DB2E-8AA3-4B99-AEAB-7AE70C03428B}"/>
    <dgm:cxn modelId="{E9B42E43-94EE-44E9-BB96-EDEB99D327A5}" type="presOf" srcId="{3AD67E30-14A8-4937-A585-9B7D97DB1EAD}" destId="{659A5D2B-BBDC-46D9-9ACE-AB03FDCDAFE5}" srcOrd="0" destOrd="0" presId="urn:microsoft.com/office/officeart/2005/8/layout/default"/>
    <dgm:cxn modelId="{5A3D37EE-CC3A-41C7-8E4B-F5F9F0DE3628}" srcId="{A28ACC28-D7E6-484D-9EE6-97BBCCE681B1}" destId="{3AD67E30-14A8-4937-A585-9B7D97DB1EAD}" srcOrd="1" destOrd="0" parTransId="{EFE3CD49-0A4F-4DCF-BA0E-A8E6939D5066}" sibTransId="{C452105E-F96A-4F1D-9BD1-407AA6656E0C}"/>
    <dgm:cxn modelId="{D64F17ED-1DF7-4D9D-9AAA-9E7848C82356}" srcId="{A28ACC28-D7E6-484D-9EE6-97BBCCE681B1}" destId="{B9E020B2-C53E-4939-BA80-2C174B2D43CC}" srcOrd="6" destOrd="0" parTransId="{ACC545E5-9D41-4D87-B246-617610247CD6}" sibTransId="{EC7D3A95-FA7D-4DEF-AEA6-14B8E6028707}"/>
    <dgm:cxn modelId="{082164CA-7050-4586-9915-C83EB4B7F1A6}" type="presParOf" srcId="{919CDF5E-4776-483B-8FA3-9D28F2FE096F}" destId="{6F025423-6B30-4DAC-A6D8-89F436D07296}" srcOrd="0" destOrd="0" presId="urn:microsoft.com/office/officeart/2005/8/layout/default"/>
    <dgm:cxn modelId="{413D8B35-E871-436D-92EC-8610EC2BEC8C}" type="presParOf" srcId="{919CDF5E-4776-483B-8FA3-9D28F2FE096F}" destId="{ADFEA831-85B3-49CF-913F-3E301A970720}" srcOrd="1" destOrd="0" presId="urn:microsoft.com/office/officeart/2005/8/layout/default"/>
    <dgm:cxn modelId="{6CA28BDB-927B-4B18-882B-3D38DDA4FF13}" type="presParOf" srcId="{919CDF5E-4776-483B-8FA3-9D28F2FE096F}" destId="{659A5D2B-BBDC-46D9-9ACE-AB03FDCDAFE5}" srcOrd="2" destOrd="0" presId="urn:microsoft.com/office/officeart/2005/8/layout/default"/>
    <dgm:cxn modelId="{F0E67E45-77DB-4048-9097-AFDBF729E381}" type="presParOf" srcId="{919CDF5E-4776-483B-8FA3-9D28F2FE096F}" destId="{4BBCA893-080B-4810-A622-DACD164F17BE}" srcOrd="3" destOrd="0" presId="urn:microsoft.com/office/officeart/2005/8/layout/default"/>
    <dgm:cxn modelId="{9B0574FC-464D-49E5-8718-6FF2DA4B2BBF}" type="presParOf" srcId="{919CDF5E-4776-483B-8FA3-9D28F2FE096F}" destId="{A930BFB8-38F9-4225-9618-3B9B9E360FAE}" srcOrd="4" destOrd="0" presId="urn:microsoft.com/office/officeart/2005/8/layout/default"/>
    <dgm:cxn modelId="{FBCC84B8-27B8-472A-B9BF-DC71D2DAA3F2}" type="presParOf" srcId="{919CDF5E-4776-483B-8FA3-9D28F2FE096F}" destId="{0AFC1C6E-6793-4C6F-86B9-10ECFB949188}" srcOrd="5" destOrd="0" presId="urn:microsoft.com/office/officeart/2005/8/layout/default"/>
    <dgm:cxn modelId="{43611D90-7917-4118-B5FC-908012240081}" type="presParOf" srcId="{919CDF5E-4776-483B-8FA3-9D28F2FE096F}" destId="{72C0D282-D892-421F-A5ED-AA5974BEF769}" srcOrd="6" destOrd="0" presId="urn:microsoft.com/office/officeart/2005/8/layout/default"/>
    <dgm:cxn modelId="{0ABA7578-AAC7-4E2D-9B50-0C7C0187E2BE}" type="presParOf" srcId="{919CDF5E-4776-483B-8FA3-9D28F2FE096F}" destId="{800B8505-7F6B-45F9-94D8-713F5F21C7FA}" srcOrd="7" destOrd="0" presId="urn:microsoft.com/office/officeart/2005/8/layout/default"/>
    <dgm:cxn modelId="{19046AFC-75D4-4E6C-A403-415AB58C4F91}" type="presParOf" srcId="{919CDF5E-4776-483B-8FA3-9D28F2FE096F}" destId="{08190AC4-7C14-4C42-B3CE-86330B54817D}" srcOrd="8" destOrd="0" presId="urn:microsoft.com/office/officeart/2005/8/layout/default"/>
    <dgm:cxn modelId="{DEADED6B-2017-4BE7-8373-914F3127BF7E}" type="presParOf" srcId="{919CDF5E-4776-483B-8FA3-9D28F2FE096F}" destId="{118B2AAF-6955-40F1-85D3-D7A86BC01690}" srcOrd="9" destOrd="0" presId="urn:microsoft.com/office/officeart/2005/8/layout/default"/>
    <dgm:cxn modelId="{C6FC3ECE-30EE-4FC9-8E1F-6703E29AD687}" type="presParOf" srcId="{919CDF5E-4776-483B-8FA3-9D28F2FE096F}" destId="{D76628EB-2E5C-4E1A-8548-09BE29400543}" srcOrd="10" destOrd="0" presId="urn:microsoft.com/office/officeart/2005/8/layout/default"/>
    <dgm:cxn modelId="{FE92C674-0879-4365-AAF9-6C9C0FD433A3}" type="presParOf" srcId="{919CDF5E-4776-483B-8FA3-9D28F2FE096F}" destId="{85F7FBB7-E305-45D0-9714-BBCCF1FC35C8}" srcOrd="11" destOrd="0" presId="urn:microsoft.com/office/officeart/2005/8/layout/default"/>
    <dgm:cxn modelId="{82465FCC-5BEB-4829-9B09-3A0F293D2385}" type="presParOf" srcId="{919CDF5E-4776-483B-8FA3-9D28F2FE096F}" destId="{6283703A-4EBE-4C7A-A80F-A1F3CF3C7C7E}" srcOrd="12" destOrd="0" presId="urn:microsoft.com/office/officeart/2005/8/layout/default"/>
    <dgm:cxn modelId="{F10A6BFA-F0E8-4BA4-A06A-8C79590165D6}" type="presParOf" srcId="{919CDF5E-4776-483B-8FA3-9D28F2FE096F}" destId="{3BFF443B-5AF0-49BF-86BC-975E651EE1D3}" srcOrd="13" destOrd="0" presId="urn:microsoft.com/office/officeart/2005/8/layout/default"/>
    <dgm:cxn modelId="{737C61FA-CC98-4A76-ADCC-82D0EEC21AD7}" type="presParOf" srcId="{919CDF5E-4776-483B-8FA3-9D28F2FE096F}" destId="{6C947841-0F5C-41F7-A193-2D443B6DE676}"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EDA6AD-D662-445D-8283-0AEE9F2F411A}"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US"/>
        </a:p>
      </dgm:t>
    </dgm:pt>
    <dgm:pt modelId="{4EEDCBD7-1395-47FE-8C04-D78595689078}">
      <dgm:prSet/>
      <dgm:spPr/>
      <dgm:t>
        <a:bodyPr/>
        <a:lstStyle/>
        <a:p>
          <a:r>
            <a:rPr lang="fi-FI" dirty="0"/>
            <a:t>Hengitysfysioterapia</a:t>
          </a:r>
          <a:endParaRPr lang="en-US" dirty="0"/>
        </a:p>
      </dgm:t>
    </dgm:pt>
    <dgm:pt modelId="{E7F13FDC-2D18-4970-BF28-2F00AE5A4C2F}" type="parTrans" cxnId="{56A8479A-6E68-44AA-A2D5-4984364C9743}">
      <dgm:prSet/>
      <dgm:spPr/>
      <dgm:t>
        <a:bodyPr/>
        <a:lstStyle/>
        <a:p>
          <a:endParaRPr lang="en-US"/>
        </a:p>
      </dgm:t>
    </dgm:pt>
    <dgm:pt modelId="{7A240CF2-E1BA-454C-9166-2F6C494991F2}" type="sibTrans" cxnId="{56A8479A-6E68-44AA-A2D5-4984364C9743}">
      <dgm:prSet/>
      <dgm:spPr/>
      <dgm:t>
        <a:bodyPr/>
        <a:lstStyle/>
        <a:p>
          <a:endParaRPr lang="en-US"/>
        </a:p>
      </dgm:t>
    </dgm:pt>
    <dgm:pt modelId="{94CEB701-D265-4ADE-8B4E-E0C70A3B8992}">
      <dgm:prSet/>
      <dgm:spPr/>
      <dgm:t>
        <a:bodyPr/>
        <a:lstStyle/>
        <a:p>
          <a:r>
            <a:rPr lang="fi-FI"/>
            <a:t>Happiviikset</a:t>
          </a:r>
          <a:endParaRPr lang="en-US"/>
        </a:p>
      </dgm:t>
    </dgm:pt>
    <dgm:pt modelId="{9A6F1309-1BAC-4757-8470-B262E97B9574}" type="parTrans" cxnId="{E0A936AE-F6BC-4779-9ECA-197852146D8A}">
      <dgm:prSet/>
      <dgm:spPr/>
      <dgm:t>
        <a:bodyPr/>
        <a:lstStyle/>
        <a:p>
          <a:endParaRPr lang="en-US"/>
        </a:p>
      </dgm:t>
    </dgm:pt>
    <dgm:pt modelId="{A3FA683A-2177-4138-9C76-0EE6D5BBF7D7}" type="sibTrans" cxnId="{E0A936AE-F6BC-4779-9ECA-197852146D8A}">
      <dgm:prSet/>
      <dgm:spPr/>
      <dgm:t>
        <a:bodyPr/>
        <a:lstStyle/>
        <a:p>
          <a:endParaRPr lang="en-US"/>
        </a:p>
      </dgm:t>
    </dgm:pt>
    <dgm:pt modelId="{952564C7-718F-438F-8891-1E1E01B67764}">
      <dgm:prSet/>
      <dgm:spPr/>
      <dgm:t>
        <a:bodyPr/>
        <a:lstStyle/>
        <a:p>
          <a:r>
            <a:rPr lang="fi-FI"/>
            <a:t>Venturimaski</a:t>
          </a:r>
          <a:endParaRPr lang="en-US"/>
        </a:p>
      </dgm:t>
    </dgm:pt>
    <dgm:pt modelId="{1B65B0C1-340D-4C79-96B0-D67947FE3C5B}" type="parTrans" cxnId="{E08BCF66-2773-4220-AB4F-78F1E8FB1CF3}">
      <dgm:prSet/>
      <dgm:spPr/>
      <dgm:t>
        <a:bodyPr/>
        <a:lstStyle/>
        <a:p>
          <a:endParaRPr lang="en-US"/>
        </a:p>
      </dgm:t>
    </dgm:pt>
    <dgm:pt modelId="{9C27A49B-7004-4EB9-8BC1-00A3DEA699F8}" type="sibTrans" cxnId="{E08BCF66-2773-4220-AB4F-78F1E8FB1CF3}">
      <dgm:prSet/>
      <dgm:spPr/>
      <dgm:t>
        <a:bodyPr/>
        <a:lstStyle/>
        <a:p>
          <a:endParaRPr lang="en-US"/>
        </a:p>
      </dgm:t>
    </dgm:pt>
    <dgm:pt modelId="{045A3458-BAE9-4BFE-93A9-019CBCFEE028}">
      <dgm:prSet/>
      <dgm:spPr/>
      <dgm:t>
        <a:bodyPr/>
        <a:lstStyle/>
        <a:p>
          <a:r>
            <a:rPr lang="fi-FI"/>
            <a:t>Happimaski</a:t>
          </a:r>
          <a:endParaRPr lang="en-US"/>
        </a:p>
      </dgm:t>
    </dgm:pt>
    <dgm:pt modelId="{2638C305-1D75-4301-9622-DCF7684EC07D}" type="parTrans" cxnId="{978362EC-5B0F-4B52-9659-38AA1268EE3A}">
      <dgm:prSet/>
      <dgm:spPr/>
      <dgm:t>
        <a:bodyPr/>
        <a:lstStyle/>
        <a:p>
          <a:endParaRPr lang="en-US"/>
        </a:p>
      </dgm:t>
    </dgm:pt>
    <dgm:pt modelId="{61F69896-C72A-49D1-BEE9-5E901668E6D3}" type="sibTrans" cxnId="{978362EC-5B0F-4B52-9659-38AA1268EE3A}">
      <dgm:prSet/>
      <dgm:spPr/>
      <dgm:t>
        <a:bodyPr/>
        <a:lstStyle/>
        <a:p>
          <a:endParaRPr lang="en-US"/>
        </a:p>
      </dgm:t>
    </dgm:pt>
    <dgm:pt modelId="{3EDF4826-3494-484E-9599-14E878D5088E}">
      <dgm:prSet/>
      <dgm:spPr/>
      <dgm:t>
        <a:bodyPr/>
        <a:lstStyle/>
        <a:p>
          <a:r>
            <a:rPr lang="fi-FI"/>
            <a:t>Astmapiippu</a:t>
          </a:r>
          <a:endParaRPr lang="en-US"/>
        </a:p>
      </dgm:t>
    </dgm:pt>
    <dgm:pt modelId="{505816FA-9E55-4EB5-8E8B-CE783A0CD677}" type="parTrans" cxnId="{57CA4EB2-799D-473C-98BD-8ED3E792E3D0}">
      <dgm:prSet/>
      <dgm:spPr/>
      <dgm:t>
        <a:bodyPr/>
        <a:lstStyle/>
        <a:p>
          <a:endParaRPr lang="en-US"/>
        </a:p>
      </dgm:t>
    </dgm:pt>
    <dgm:pt modelId="{35316B96-F704-4868-A890-40B4795A7F5A}" type="sibTrans" cxnId="{57CA4EB2-799D-473C-98BD-8ED3E792E3D0}">
      <dgm:prSet/>
      <dgm:spPr/>
      <dgm:t>
        <a:bodyPr/>
        <a:lstStyle/>
        <a:p>
          <a:endParaRPr lang="en-US"/>
        </a:p>
      </dgm:t>
    </dgm:pt>
    <dgm:pt modelId="{004A4FAF-64B1-4916-A968-CB48472EEC35}">
      <dgm:prSet/>
      <dgm:spPr/>
      <dgm:t>
        <a:bodyPr/>
        <a:lstStyle/>
        <a:p>
          <a:r>
            <a:rPr lang="fi-FI"/>
            <a:t>Asentohoito</a:t>
          </a:r>
          <a:endParaRPr lang="en-US"/>
        </a:p>
      </dgm:t>
    </dgm:pt>
    <dgm:pt modelId="{1F9586BB-BA6E-495E-99D5-A9911AE35269}" type="parTrans" cxnId="{5674F6C3-0C8C-49DE-B240-EB78452A25C0}">
      <dgm:prSet/>
      <dgm:spPr/>
      <dgm:t>
        <a:bodyPr/>
        <a:lstStyle/>
        <a:p>
          <a:endParaRPr lang="en-US"/>
        </a:p>
      </dgm:t>
    </dgm:pt>
    <dgm:pt modelId="{FBC99F94-52AA-44DE-A8F7-744EACA4EB99}" type="sibTrans" cxnId="{5674F6C3-0C8C-49DE-B240-EB78452A25C0}">
      <dgm:prSet/>
      <dgm:spPr/>
      <dgm:t>
        <a:bodyPr/>
        <a:lstStyle/>
        <a:p>
          <a:endParaRPr lang="en-US"/>
        </a:p>
      </dgm:t>
    </dgm:pt>
    <dgm:pt modelId="{E933BD12-04C6-412F-89ED-13E6F9A1ECA0}">
      <dgm:prSet/>
      <dgm:spPr/>
      <dgm:t>
        <a:bodyPr/>
        <a:lstStyle/>
        <a:p>
          <a:r>
            <a:rPr lang="fi-FI" dirty="0"/>
            <a:t>Liman imeminen</a:t>
          </a:r>
          <a:endParaRPr lang="en-US" dirty="0"/>
        </a:p>
      </dgm:t>
    </dgm:pt>
    <dgm:pt modelId="{2547EC50-CDCC-40DB-B19E-0079F2C09799}" type="parTrans" cxnId="{C5AB1CB2-7D70-4EFC-95C4-3AB7CDE977E7}">
      <dgm:prSet/>
      <dgm:spPr/>
      <dgm:t>
        <a:bodyPr/>
        <a:lstStyle/>
        <a:p>
          <a:endParaRPr lang="en-US"/>
        </a:p>
      </dgm:t>
    </dgm:pt>
    <dgm:pt modelId="{F5A56240-632B-4070-B921-4AD557B59A41}" type="sibTrans" cxnId="{C5AB1CB2-7D70-4EFC-95C4-3AB7CDE977E7}">
      <dgm:prSet/>
      <dgm:spPr/>
      <dgm:t>
        <a:bodyPr/>
        <a:lstStyle/>
        <a:p>
          <a:endParaRPr lang="en-US"/>
        </a:p>
      </dgm:t>
    </dgm:pt>
    <dgm:pt modelId="{2A5D689F-8B8D-48A9-97B4-CACB10B37F8F}">
      <dgm:prSet/>
      <dgm:spPr/>
      <dgm:t>
        <a:bodyPr/>
        <a:lstStyle/>
        <a:p>
          <a:r>
            <a:rPr lang="en-US" dirty="0" err="1"/>
            <a:t>Riittävä</a:t>
          </a:r>
          <a:r>
            <a:rPr lang="en-US" dirty="0"/>
            <a:t> </a:t>
          </a:r>
          <a:r>
            <a:rPr lang="en-US" dirty="0" err="1"/>
            <a:t>tuuletus</a:t>
          </a:r>
          <a:endParaRPr lang="en-US" dirty="0"/>
        </a:p>
      </dgm:t>
    </dgm:pt>
    <dgm:pt modelId="{51891580-689A-4A1C-8AEB-E7454900C380}" type="parTrans" cxnId="{5CF6258B-7577-42D4-8430-78F983017695}">
      <dgm:prSet/>
      <dgm:spPr/>
      <dgm:t>
        <a:bodyPr/>
        <a:lstStyle/>
        <a:p>
          <a:endParaRPr lang="fi-FI"/>
        </a:p>
      </dgm:t>
    </dgm:pt>
    <dgm:pt modelId="{9AF92C0C-F6D6-428B-BBB8-992E58286207}" type="sibTrans" cxnId="{5CF6258B-7577-42D4-8430-78F983017695}">
      <dgm:prSet/>
      <dgm:spPr/>
      <dgm:t>
        <a:bodyPr/>
        <a:lstStyle/>
        <a:p>
          <a:endParaRPr lang="fi-FI"/>
        </a:p>
      </dgm:t>
    </dgm:pt>
    <dgm:pt modelId="{A8AE9933-43A2-4723-8656-FC8FD15E4F46}">
      <dgm:prSet/>
      <dgm:spPr/>
      <dgm:t>
        <a:bodyPr/>
        <a:lstStyle/>
        <a:p>
          <a:r>
            <a:rPr lang="en-US" dirty="0" err="1"/>
            <a:t>Hoitajan</a:t>
          </a:r>
          <a:r>
            <a:rPr lang="en-US" dirty="0"/>
            <a:t> </a:t>
          </a:r>
          <a:r>
            <a:rPr lang="en-US" dirty="0" err="1"/>
            <a:t>rauhoittava</a:t>
          </a:r>
          <a:r>
            <a:rPr lang="en-US" dirty="0"/>
            <a:t> </a:t>
          </a:r>
          <a:r>
            <a:rPr lang="en-US" dirty="0" err="1"/>
            <a:t>läsnäolo</a:t>
          </a:r>
          <a:endParaRPr lang="en-US" dirty="0"/>
        </a:p>
      </dgm:t>
    </dgm:pt>
    <dgm:pt modelId="{A03415D6-84E6-4B60-B007-5B93EE7128AE}" type="parTrans" cxnId="{75C52950-AB10-4B9D-AB4B-6679ACF5E56A}">
      <dgm:prSet/>
      <dgm:spPr/>
      <dgm:t>
        <a:bodyPr/>
        <a:lstStyle/>
        <a:p>
          <a:endParaRPr lang="fi-FI"/>
        </a:p>
      </dgm:t>
    </dgm:pt>
    <dgm:pt modelId="{D0E0F9BF-0463-474D-8C62-C1AD2FB4150D}" type="sibTrans" cxnId="{75C52950-AB10-4B9D-AB4B-6679ACF5E56A}">
      <dgm:prSet/>
      <dgm:spPr/>
      <dgm:t>
        <a:bodyPr/>
        <a:lstStyle/>
        <a:p>
          <a:endParaRPr lang="fi-FI"/>
        </a:p>
      </dgm:t>
    </dgm:pt>
    <dgm:pt modelId="{B663AE67-4929-45B2-B643-48C01913D829}">
      <dgm:prSet/>
      <dgm:spPr/>
      <dgm:t>
        <a:bodyPr/>
        <a:lstStyle/>
        <a:p>
          <a:r>
            <a:rPr lang="en-US" dirty="0"/>
            <a:t> </a:t>
          </a:r>
          <a:r>
            <a:rPr lang="en-US" dirty="0" err="1"/>
            <a:t>Ilmankostutin</a:t>
          </a:r>
          <a:endParaRPr lang="en-US" dirty="0"/>
        </a:p>
      </dgm:t>
    </dgm:pt>
    <dgm:pt modelId="{62A730ED-6D99-4573-AB2E-A4DF4C88F6D5}" type="parTrans" cxnId="{9C1AEA6C-7ADF-4E7F-8806-1C1219B84370}">
      <dgm:prSet/>
      <dgm:spPr/>
      <dgm:t>
        <a:bodyPr/>
        <a:lstStyle/>
        <a:p>
          <a:endParaRPr lang="fi-FI"/>
        </a:p>
      </dgm:t>
    </dgm:pt>
    <dgm:pt modelId="{CEDAE01A-BA99-4AAC-95E8-49EB3B2E5738}" type="sibTrans" cxnId="{9C1AEA6C-7ADF-4E7F-8806-1C1219B84370}">
      <dgm:prSet/>
      <dgm:spPr/>
      <dgm:t>
        <a:bodyPr/>
        <a:lstStyle/>
        <a:p>
          <a:endParaRPr lang="fi-FI"/>
        </a:p>
      </dgm:t>
    </dgm:pt>
    <dgm:pt modelId="{306EAEDB-8CA1-4728-8F3D-29485B3A300E}">
      <dgm:prSet/>
      <dgm:spPr/>
      <dgm:t>
        <a:bodyPr/>
        <a:lstStyle/>
        <a:p>
          <a:r>
            <a:rPr lang="en-US" dirty="0" err="1"/>
            <a:t>Pillillä</a:t>
          </a:r>
          <a:r>
            <a:rPr lang="en-US" dirty="0"/>
            <a:t> </a:t>
          </a:r>
          <a:r>
            <a:rPr lang="en-US" dirty="0" err="1"/>
            <a:t>pulloon</a:t>
          </a:r>
          <a:r>
            <a:rPr lang="en-US" dirty="0"/>
            <a:t> </a:t>
          </a:r>
          <a:r>
            <a:rPr lang="en-US" dirty="0" err="1"/>
            <a:t>hengittäminen</a:t>
          </a:r>
          <a:endParaRPr lang="en-US" dirty="0"/>
        </a:p>
      </dgm:t>
    </dgm:pt>
    <dgm:pt modelId="{0F376E45-EEF4-4C0A-BC69-B62BA178F2FC}" type="parTrans" cxnId="{CAA1EA85-E14C-465F-855F-79FAE543242C}">
      <dgm:prSet/>
      <dgm:spPr/>
      <dgm:t>
        <a:bodyPr/>
        <a:lstStyle/>
        <a:p>
          <a:endParaRPr lang="fi-FI"/>
        </a:p>
      </dgm:t>
    </dgm:pt>
    <dgm:pt modelId="{6B587E59-FDA1-4891-977D-C69AF1EC3FFF}" type="sibTrans" cxnId="{CAA1EA85-E14C-465F-855F-79FAE543242C}">
      <dgm:prSet/>
      <dgm:spPr/>
      <dgm:t>
        <a:bodyPr/>
        <a:lstStyle/>
        <a:p>
          <a:endParaRPr lang="fi-FI"/>
        </a:p>
      </dgm:t>
    </dgm:pt>
    <dgm:pt modelId="{DE77844F-88E7-4899-ABE3-810F926EA20F}" type="pres">
      <dgm:prSet presAssocID="{4BEDA6AD-D662-445D-8283-0AEE9F2F411A}" presName="diagram" presStyleCnt="0">
        <dgm:presLayoutVars>
          <dgm:dir/>
          <dgm:resizeHandles val="exact"/>
        </dgm:presLayoutVars>
      </dgm:prSet>
      <dgm:spPr/>
      <dgm:t>
        <a:bodyPr/>
        <a:lstStyle/>
        <a:p>
          <a:endParaRPr lang="fi-FI"/>
        </a:p>
      </dgm:t>
    </dgm:pt>
    <dgm:pt modelId="{67E0F763-6C08-4AF9-94AD-4B92CC0AFB84}" type="pres">
      <dgm:prSet presAssocID="{4EEDCBD7-1395-47FE-8C04-D78595689078}" presName="node" presStyleLbl="node1" presStyleIdx="0" presStyleCnt="11">
        <dgm:presLayoutVars>
          <dgm:bulletEnabled val="1"/>
        </dgm:presLayoutVars>
      </dgm:prSet>
      <dgm:spPr/>
      <dgm:t>
        <a:bodyPr/>
        <a:lstStyle/>
        <a:p>
          <a:endParaRPr lang="fi-FI"/>
        </a:p>
      </dgm:t>
    </dgm:pt>
    <dgm:pt modelId="{D7B20F5C-B8CC-47D5-9DA9-5B4BCFB55053}" type="pres">
      <dgm:prSet presAssocID="{7A240CF2-E1BA-454C-9166-2F6C494991F2}" presName="sibTrans" presStyleCnt="0"/>
      <dgm:spPr/>
    </dgm:pt>
    <dgm:pt modelId="{CE2C5A51-E7EA-4762-B812-69FA0C60C0F4}" type="pres">
      <dgm:prSet presAssocID="{94CEB701-D265-4ADE-8B4E-E0C70A3B8992}" presName="node" presStyleLbl="node1" presStyleIdx="1" presStyleCnt="11">
        <dgm:presLayoutVars>
          <dgm:bulletEnabled val="1"/>
        </dgm:presLayoutVars>
      </dgm:prSet>
      <dgm:spPr/>
      <dgm:t>
        <a:bodyPr/>
        <a:lstStyle/>
        <a:p>
          <a:endParaRPr lang="fi-FI"/>
        </a:p>
      </dgm:t>
    </dgm:pt>
    <dgm:pt modelId="{7C9D80FD-FCD1-46DD-80CC-A10853681929}" type="pres">
      <dgm:prSet presAssocID="{A3FA683A-2177-4138-9C76-0EE6D5BBF7D7}" presName="sibTrans" presStyleCnt="0"/>
      <dgm:spPr/>
    </dgm:pt>
    <dgm:pt modelId="{CF102784-2B9D-4FB0-80D5-8F9DAA48BD1D}" type="pres">
      <dgm:prSet presAssocID="{952564C7-718F-438F-8891-1E1E01B67764}" presName="node" presStyleLbl="node1" presStyleIdx="2" presStyleCnt="11">
        <dgm:presLayoutVars>
          <dgm:bulletEnabled val="1"/>
        </dgm:presLayoutVars>
      </dgm:prSet>
      <dgm:spPr/>
      <dgm:t>
        <a:bodyPr/>
        <a:lstStyle/>
        <a:p>
          <a:endParaRPr lang="fi-FI"/>
        </a:p>
      </dgm:t>
    </dgm:pt>
    <dgm:pt modelId="{C9FCBC3A-507D-4CBB-970F-3F86C32EEA38}" type="pres">
      <dgm:prSet presAssocID="{9C27A49B-7004-4EB9-8BC1-00A3DEA699F8}" presName="sibTrans" presStyleCnt="0"/>
      <dgm:spPr/>
    </dgm:pt>
    <dgm:pt modelId="{20E27414-D85A-4BC8-A133-5BB1C23AB369}" type="pres">
      <dgm:prSet presAssocID="{045A3458-BAE9-4BFE-93A9-019CBCFEE028}" presName="node" presStyleLbl="node1" presStyleIdx="3" presStyleCnt="11">
        <dgm:presLayoutVars>
          <dgm:bulletEnabled val="1"/>
        </dgm:presLayoutVars>
      </dgm:prSet>
      <dgm:spPr/>
      <dgm:t>
        <a:bodyPr/>
        <a:lstStyle/>
        <a:p>
          <a:endParaRPr lang="fi-FI"/>
        </a:p>
      </dgm:t>
    </dgm:pt>
    <dgm:pt modelId="{1FD0ADD2-3F70-40B4-8D2F-978F302ED894}" type="pres">
      <dgm:prSet presAssocID="{61F69896-C72A-49D1-BEE9-5E901668E6D3}" presName="sibTrans" presStyleCnt="0"/>
      <dgm:spPr/>
    </dgm:pt>
    <dgm:pt modelId="{232F6E24-DF3C-471B-B5F0-37D8C03BD00E}" type="pres">
      <dgm:prSet presAssocID="{3EDF4826-3494-484E-9599-14E878D5088E}" presName="node" presStyleLbl="node1" presStyleIdx="4" presStyleCnt="11">
        <dgm:presLayoutVars>
          <dgm:bulletEnabled val="1"/>
        </dgm:presLayoutVars>
      </dgm:prSet>
      <dgm:spPr/>
      <dgm:t>
        <a:bodyPr/>
        <a:lstStyle/>
        <a:p>
          <a:endParaRPr lang="fi-FI"/>
        </a:p>
      </dgm:t>
    </dgm:pt>
    <dgm:pt modelId="{2FBEF598-EF57-47EB-A933-0B543C0C7813}" type="pres">
      <dgm:prSet presAssocID="{35316B96-F704-4868-A890-40B4795A7F5A}" presName="sibTrans" presStyleCnt="0"/>
      <dgm:spPr/>
    </dgm:pt>
    <dgm:pt modelId="{3AC4E7EF-1FBB-4679-86B0-6235365E4BCB}" type="pres">
      <dgm:prSet presAssocID="{004A4FAF-64B1-4916-A968-CB48472EEC35}" presName="node" presStyleLbl="node1" presStyleIdx="5" presStyleCnt="11">
        <dgm:presLayoutVars>
          <dgm:bulletEnabled val="1"/>
        </dgm:presLayoutVars>
      </dgm:prSet>
      <dgm:spPr/>
      <dgm:t>
        <a:bodyPr/>
        <a:lstStyle/>
        <a:p>
          <a:endParaRPr lang="fi-FI"/>
        </a:p>
      </dgm:t>
    </dgm:pt>
    <dgm:pt modelId="{FBD6520D-0826-4CF1-AC22-96BF8BA56756}" type="pres">
      <dgm:prSet presAssocID="{FBC99F94-52AA-44DE-A8F7-744EACA4EB99}" presName="sibTrans" presStyleCnt="0"/>
      <dgm:spPr/>
    </dgm:pt>
    <dgm:pt modelId="{6AB53847-7369-4464-A970-75767D526CAE}" type="pres">
      <dgm:prSet presAssocID="{2A5D689F-8B8D-48A9-97B4-CACB10B37F8F}" presName="node" presStyleLbl="node1" presStyleIdx="6" presStyleCnt="11">
        <dgm:presLayoutVars>
          <dgm:bulletEnabled val="1"/>
        </dgm:presLayoutVars>
      </dgm:prSet>
      <dgm:spPr/>
      <dgm:t>
        <a:bodyPr/>
        <a:lstStyle/>
        <a:p>
          <a:endParaRPr lang="fi-FI"/>
        </a:p>
      </dgm:t>
    </dgm:pt>
    <dgm:pt modelId="{4CADE93B-178E-4E3F-93E4-BEFD915272FF}" type="pres">
      <dgm:prSet presAssocID="{9AF92C0C-F6D6-428B-BBB8-992E58286207}" presName="sibTrans" presStyleCnt="0"/>
      <dgm:spPr/>
    </dgm:pt>
    <dgm:pt modelId="{A4A9BBD3-D923-4894-832D-734ECED0EEB0}" type="pres">
      <dgm:prSet presAssocID="{E933BD12-04C6-412F-89ED-13E6F9A1ECA0}" presName="node" presStyleLbl="node1" presStyleIdx="7" presStyleCnt="11">
        <dgm:presLayoutVars>
          <dgm:bulletEnabled val="1"/>
        </dgm:presLayoutVars>
      </dgm:prSet>
      <dgm:spPr/>
      <dgm:t>
        <a:bodyPr/>
        <a:lstStyle/>
        <a:p>
          <a:endParaRPr lang="fi-FI"/>
        </a:p>
      </dgm:t>
    </dgm:pt>
    <dgm:pt modelId="{A9D9DAC2-1B75-4212-B436-0BE28DF5D935}" type="pres">
      <dgm:prSet presAssocID="{F5A56240-632B-4070-B921-4AD557B59A41}" presName="sibTrans" presStyleCnt="0"/>
      <dgm:spPr/>
    </dgm:pt>
    <dgm:pt modelId="{2C49D845-9DF9-4E3E-9DC4-F308A30378BD}" type="pres">
      <dgm:prSet presAssocID="{A8AE9933-43A2-4723-8656-FC8FD15E4F46}" presName="node" presStyleLbl="node1" presStyleIdx="8" presStyleCnt="11">
        <dgm:presLayoutVars>
          <dgm:bulletEnabled val="1"/>
        </dgm:presLayoutVars>
      </dgm:prSet>
      <dgm:spPr/>
      <dgm:t>
        <a:bodyPr/>
        <a:lstStyle/>
        <a:p>
          <a:endParaRPr lang="fi-FI"/>
        </a:p>
      </dgm:t>
    </dgm:pt>
    <dgm:pt modelId="{649963FD-B25F-42F5-8D8B-EDF8718CA742}" type="pres">
      <dgm:prSet presAssocID="{D0E0F9BF-0463-474D-8C62-C1AD2FB4150D}" presName="sibTrans" presStyleCnt="0"/>
      <dgm:spPr/>
    </dgm:pt>
    <dgm:pt modelId="{78BC6A6A-9545-4852-BC7C-60EF3B7EF53E}" type="pres">
      <dgm:prSet presAssocID="{B663AE67-4929-45B2-B643-48C01913D829}" presName="node" presStyleLbl="node1" presStyleIdx="9" presStyleCnt="11">
        <dgm:presLayoutVars>
          <dgm:bulletEnabled val="1"/>
        </dgm:presLayoutVars>
      </dgm:prSet>
      <dgm:spPr/>
      <dgm:t>
        <a:bodyPr/>
        <a:lstStyle/>
        <a:p>
          <a:endParaRPr lang="fi-FI"/>
        </a:p>
      </dgm:t>
    </dgm:pt>
    <dgm:pt modelId="{5EF6CC4D-1607-45CF-8463-4891F8FC2F2D}" type="pres">
      <dgm:prSet presAssocID="{CEDAE01A-BA99-4AAC-95E8-49EB3B2E5738}" presName="sibTrans" presStyleCnt="0"/>
      <dgm:spPr/>
    </dgm:pt>
    <dgm:pt modelId="{22A5423F-6FA5-4A7F-AA32-662509AD4D57}" type="pres">
      <dgm:prSet presAssocID="{306EAEDB-8CA1-4728-8F3D-29485B3A300E}" presName="node" presStyleLbl="node1" presStyleIdx="10" presStyleCnt="11">
        <dgm:presLayoutVars>
          <dgm:bulletEnabled val="1"/>
        </dgm:presLayoutVars>
      </dgm:prSet>
      <dgm:spPr/>
      <dgm:t>
        <a:bodyPr/>
        <a:lstStyle/>
        <a:p>
          <a:endParaRPr lang="fi-FI"/>
        </a:p>
      </dgm:t>
    </dgm:pt>
  </dgm:ptLst>
  <dgm:cxnLst>
    <dgm:cxn modelId="{E08BCF66-2773-4220-AB4F-78F1E8FB1CF3}" srcId="{4BEDA6AD-D662-445D-8283-0AEE9F2F411A}" destId="{952564C7-718F-438F-8891-1E1E01B67764}" srcOrd="2" destOrd="0" parTransId="{1B65B0C1-340D-4C79-96B0-D67947FE3C5B}" sibTransId="{9C27A49B-7004-4EB9-8BC1-00A3DEA699F8}"/>
    <dgm:cxn modelId="{1BFE8ED7-CC40-4ED4-98A4-8624E42C841B}" type="presOf" srcId="{306EAEDB-8CA1-4728-8F3D-29485B3A300E}" destId="{22A5423F-6FA5-4A7F-AA32-662509AD4D57}" srcOrd="0" destOrd="0" presId="urn:microsoft.com/office/officeart/2005/8/layout/default"/>
    <dgm:cxn modelId="{9C1AEA6C-7ADF-4E7F-8806-1C1219B84370}" srcId="{4BEDA6AD-D662-445D-8283-0AEE9F2F411A}" destId="{B663AE67-4929-45B2-B643-48C01913D829}" srcOrd="9" destOrd="0" parTransId="{62A730ED-6D99-4573-AB2E-A4DF4C88F6D5}" sibTransId="{CEDAE01A-BA99-4AAC-95E8-49EB3B2E5738}"/>
    <dgm:cxn modelId="{978362EC-5B0F-4B52-9659-38AA1268EE3A}" srcId="{4BEDA6AD-D662-445D-8283-0AEE9F2F411A}" destId="{045A3458-BAE9-4BFE-93A9-019CBCFEE028}" srcOrd="3" destOrd="0" parTransId="{2638C305-1D75-4301-9622-DCF7684EC07D}" sibTransId="{61F69896-C72A-49D1-BEE9-5E901668E6D3}"/>
    <dgm:cxn modelId="{C5AB1CB2-7D70-4EFC-95C4-3AB7CDE977E7}" srcId="{4BEDA6AD-D662-445D-8283-0AEE9F2F411A}" destId="{E933BD12-04C6-412F-89ED-13E6F9A1ECA0}" srcOrd="7" destOrd="0" parTransId="{2547EC50-CDCC-40DB-B19E-0079F2C09799}" sibTransId="{F5A56240-632B-4070-B921-4AD557B59A41}"/>
    <dgm:cxn modelId="{57CA4EB2-799D-473C-98BD-8ED3E792E3D0}" srcId="{4BEDA6AD-D662-445D-8283-0AEE9F2F411A}" destId="{3EDF4826-3494-484E-9599-14E878D5088E}" srcOrd="4" destOrd="0" parTransId="{505816FA-9E55-4EB5-8E8B-CE783A0CD677}" sibTransId="{35316B96-F704-4868-A890-40B4795A7F5A}"/>
    <dgm:cxn modelId="{D427AEB0-7BFF-4368-8573-82B5AA2C376A}" type="presOf" srcId="{4BEDA6AD-D662-445D-8283-0AEE9F2F411A}" destId="{DE77844F-88E7-4899-ABE3-810F926EA20F}" srcOrd="0" destOrd="0" presId="urn:microsoft.com/office/officeart/2005/8/layout/default"/>
    <dgm:cxn modelId="{5CF6258B-7577-42D4-8430-78F983017695}" srcId="{4BEDA6AD-D662-445D-8283-0AEE9F2F411A}" destId="{2A5D689F-8B8D-48A9-97B4-CACB10B37F8F}" srcOrd="6" destOrd="0" parTransId="{51891580-689A-4A1C-8AEB-E7454900C380}" sibTransId="{9AF92C0C-F6D6-428B-BBB8-992E58286207}"/>
    <dgm:cxn modelId="{A981A2E3-259A-4427-803B-8610B1E02193}" type="presOf" srcId="{004A4FAF-64B1-4916-A968-CB48472EEC35}" destId="{3AC4E7EF-1FBB-4679-86B0-6235365E4BCB}" srcOrd="0" destOrd="0" presId="urn:microsoft.com/office/officeart/2005/8/layout/default"/>
    <dgm:cxn modelId="{88E192C1-9F3A-4543-870F-D85642F9A809}" type="presOf" srcId="{A8AE9933-43A2-4723-8656-FC8FD15E4F46}" destId="{2C49D845-9DF9-4E3E-9DC4-F308A30378BD}" srcOrd="0" destOrd="0" presId="urn:microsoft.com/office/officeart/2005/8/layout/default"/>
    <dgm:cxn modelId="{41FDB7E9-362E-46C2-AEA4-26B4AE8D1FA9}" type="presOf" srcId="{E933BD12-04C6-412F-89ED-13E6F9A1ECA0}" destId="{A4A9BBD3-D923-4894-832D-734ECED0EEB0}" srcOrd="0" destOrd="0" presId="urn:microsoft.com/office/officeart/2005/8/layout/default"/>
    <dgm:cxn modelId="{3AB855AC-5290-4774-A42A-0F3F13DDA336}" type="presOf" srcId="{4EEDCBD7-1395-47FE-8C04-D78595689078}" destId="{67E0F763-6C08-4AF9-94AD-4B92CC0AFB84}" srcOrd="0" destOrd="0" presId="urn:microsoft.com/office/officeart/2005/8/layout/default"/>
    <dgm:cxn modelId="{9BAD69DA-F1EB-47D9-8DB8-1B79EFA57E01}" type="presOf" srcId="{B663AE67-4929-45B2-B643-48C01913D829}" destId="{78BC6A6A-9545-4852-BC7C-60EF3B7EF53E}" srcOrd="0" destOrd="0" presId="urn:microsoft.com/office/officeart/2005/8/layout/default"/>
    <dgm:cxn modelId="{55AF84B3-250F-40CC-869B-9446C648F55E}" type="presOf" srcId="{045A3458-BAE9-4BFE-93A9-019CBCFEE028}" destId="{20E27414-D85A-4BC8-A133-5BB1C23AB369}" srcOrd="0" destOrd="0" presId="urn:microsoft.com/office/officeart/2005/8/layout/default"/>
    <dgm:cxn modelId="{75C52950-AB10-4B9D-AB4B-6679ACF5E56A}" srcId="{4BEDA6AD-D662-445D-8283-0AEE9F2F411A}" destId="{A8AE9933-43A2-4723-8656-FC8FD15E4F46}" srcOrd="8" destOrd="0" parTransId="{A03415D6-84E6-4B60-B007-5B93EE7128AE}" sibTransId="{D0E0F9BF-0463-474D-8C62-C1AD2FB4150D}"/>
    <dgm:cxn modelId="{E0A936AE-F6BC-4779-9ECA-197852146D8A}" srcId="{4BEDA6AD-D662-445D-8283-0AEE9F2F411A}" destId="{94CEB701-D265-4ADE-8B4E-E0C70A3B8992}" srcOrd="1" destOrd="0" parTransId="{9A6F1309-1BAC-4757-8470-B262E97B9574}" sibTransId="{A3FA683A-2177-4138-9C76-0EE6D5BBF7D7}"/>
    <dgm:cxn modelId="{CAA1EA85-E14C-465F-855F-79FAE543242C}" srcId="{4BEDA6AD-D662-445D-8283-0AEE9F2F411A}" destId="{306EAEDB-8CA1-4728-8F3D-29485B3A300E}" srcOrd="10" destOrd="0" parTransId="{0F376E45-EEF4-4C0A-BC69-B62BA178F2FC}" sibTransId="{6B587E59-FDA1-4891-977D-C69AF1EC3FFF}"/>
    <dgm:cxn modelId="{680717BC-903C-4649-A280-DD6A07077C2B}" type="presOf" srcId="{952564C7-718F-438F-8891-1E1E01B67764}" destId="{CF102784-2B9D-4FB0-80D5-8F9DAA48BD1D}" srcOrd="0" destOrd="0" presId="urn:microsoft.com/office/officeart/2005/8/layout/default"/>
    <dgm:cxn modelId="{258FA229-DFA4-4CA8-9E17-AD3D467F8A6D}" type="presOf" srcId="{3EDF4826-3494-484E-9599-14E878D5088E}" destId="{232F6E24-DF3C-471B-B5F0-37D8C03BD00E}" srcOrd="0" destOrd="0" presId="urn:microsoft.com/office/officeart/2005/8/layout/default"/>
    <dgm:cxn modelId="{B44EF4EA-2B92-4874-8DBA-14797077AEB8}" type="presOf" srcId="{2A5D689F-8B8D-48A9-97B4-CACB10B37F8F}" destId="{6AB53847-7369-4464-A970-75767D526CAE}" srcOrd="0" destOrd="0" presId="urn:microsoft.com/office/officeart/2005/8/layout/default"/>
    <dgm:cxn modelId="{5674F6C3-0C8C-49DE-B240-EB78452A25C0}" srcId="{4BEDA6AD-D662-445D-8283-0AEE9F2F411A}" destId="{004A4FAF-64B1-4916-A968-CB48472EEC35}" srcOrd="5" destOrd="0" parTransId="{1F9586BB-BA6E-495E-99D5-A9911AE35269}" sibTransId="{FBC99F94-52AA-44DE-A8F7-744EACA4EB99}"/>
    <dgm:cxn modelId="{56A8479A-6E68-44AA-A2D5-4984364C9743}" srcId="{4BEDA6AD-D662-445D-8283-0AEE9F2F411A}" destId="{4EEDCBD7-1395-47FE-8C04-D78595689078}" srcOrd="0" destOrd="0" parTransId="{E7F13FDC-2D18-4970-BF28-2F00AE5A4C2F}" sibTransId="{7A240CF2-E1BA-454C-9166-2F6C494991F2}"/>
    <dgm:cxn modelId="{01D3A910-F12E-4140-B7B3-7D77FF49CED2}" type="presOf" srcId="{94CEB701-D265-4ADE-8B4E-E0C70A3B8992}" destId="{CE2C5A51-E7EA-4762-B812-69FA0C60C0F4}" srcOrd="0" destOrd="0" presId="urn:microsoft.com/office/officeart/2005/8/layout/default"/>
    <dgm:cxn modelId="{C921167D-D1C2-4ED5-8E40-108A1976B6D0}" type="presParOf" srcId="{DE77844F-88E7-4899-ABE3-810F926EA20F}" destId="{67E0F763-6C08-4AF9-94AD-4B92CC0AFB84}" srcOrd="0" destOrd="0" presId="urn:microsoft.com/office/officeart/2005/8/layout/default"/>
    <dgm:cxn modelId="{218D47F7-48F9-4FF9-9B7F-D87DF5F088CD}" type="presParOf" srcId="{DE77844F-88E7-4899-ABE3-810F926EA20F}" destId="{D7B20F5C-B8CC-47D5-9DA9-5B4BCFB55053}" srcOrd="1" destOrd="0" presId="urn:microsoft.com/office/officeart/2005/8/layout/default"/>
    <dgm:cxn modelId="{03E8E062-F97F-43BF-AB71-F01E27F9D9D1}" type="presParOf" srcId="{DE77844F-88E7-4899-ABE3-810F926EA20F}" destId="{CE2C5A51-E7EA-4762-B812-69FA0C60C0F4}" srcOrd="2" destOrd="0" presId="urn:microsoft.com/office/officeart/2005/8/layout/default"/>
    <dgm:cxn modelId="{ADE7096E-A51E-422E-92B6-8B71BDD310EA}" type="presParOf" srcId="{DE77844F-88E7-4899-ABE3-810F926EA20F}" destId="{7C9D80FD-FCD1-46DD-80CC-A10853681929}" srcOrd="3" destOrd="0" presId="urn:microsoft.com/office/officeart/2005/8/layout/default"/>
    <dgm:cxn modelId="{AC7924DF-0D5C-4EC8-A574-DAAC4E16D7D4}" type="presParOf" srcId="{DE77844F-88E7-4899-ABE3-810F926EA20F}" destId="{CF102784-2B9D-4FB0-80D5-8F9DAA48BD1D}" srcOrd="4" destOrd="0" presId="urn:microsoft.com/office/officeart/2005/8/layout/default"/>
    <dgm:cxn modelId="{398ECA44-BAA3-4F92-9BA3-3B02BD796EC2}" type="presParOf" srcId="{DE77844F-88E7-4899-ABE3-810F926EA20F}" destId="{C9FCBC3A-507D-4CBB-970F-3F86C32EEA38}" srcOrd="5" destOrd="0" presId="urn:microsoft.com/office/officeart/2005/8/layout/default"/>
    <dgm:cxn modelId="{60750BB4-31C9-4DAC-88E8-3C422B648FF5}" type="presParOf" srcId="{DE77844F-88E7-4899-ABE3-810F926EA20F}" destId="{20E27414-D85A-4BC8-A133-5BB1C23AB369}" srcOrd="6" destOrd="0" presId="urn:microsoft.com/office/officeart/2005/8/layout/default"/>
    <dgm:cxn modelId="{5A666483-5500-4197-9870-1217CB3DDF4F}" type="presParOf" srcId="{DE77844F-88E7-4899-ABE3-810F926EA20F}" destId="{1FD0ADD2-3F70-40B4-8D2F-978F302ED894}" srcOrd="7" destOrd="0" presId="urn:microsoft.com/office/officeart/2005/8/layout/default"/>
    <dgm:cxn modelId="{494DBE72-1765-42D0-9A5D-FDBCEF8D4142}" type="presParOf" srcId="{DE77844F-88E7-4899-ABE3-810F926EA20F}" destId="{232F6E24-DF3C-471B-B5F0-37D8C03BD00E}" srcOrd="8" destOrd="0" presId="urn:microsoft.com/office/officeart/2005/8/layout/default"/>
    <dgm:cxn modelId="{CB96B77F-3FE7-44B1-9624-8061D00E6873}" type="presParOf" srcId="{DE77844F-88E7-4899-ABE3-810F926EA20F}" destId="{2FBEF598-EF57-47EB-A933-0B543C0C7813}" srcOrd="9" destOrd="0" presId="urn:microsoft.com/office/officeart/2005/8/layout/default"/>
    <dgm:cxn modelId="{A73A8873-F554-4D39-9FBA-932CCF277057}" type="presParOf" srcId="{DE77844F-88E7-4899-ABE3-810F926EA20F}" destId="{3AC4E7EF-1FBB-4679-86B0-6235365E4BCB}" srcOrd="10" destOrd="0" presId="urn:microsoft.com/office/officeart/2005/8/layout/default"/>
    <dgm:cxn modelId="{A7EA82C7-BC92-4691-BE54-8041F1DFE84B}" type="presParOf" srcId="{DE77844F-88E7-4899-ABE3-810F926EA20F}" destId="{FBD6520D-0826-4CF1-AC22-96BF8BA56756}" srcOrd="11" destOrd="0" presId="urn:microsoft.com/office/officeart/2005/8/layout/default"/>
    <dgm:cxn modelId="{3D2C2CFC-F2A2-42D1-AF65-CFD4217644C8}" type="presParOf" srcId="{DE77844F-88E7-4899-ABE3-810F926EA20F}" destId="{6AB53847-7369-4464-A970-75767D526CAE}" srcOrd="12" destOrd="0" presId="urn:microsoft.com/office/officeart/2005/8/layout/default"/>
    <dgm:cxn modelId="{8186CE7E-13BA-44A1-8ABD-D7875DFE3547}" type="presParOf" srcId="{DE77844F-88E7-4899-ABE3-810F926EA20F}" destId="{4CADE93B-178E-4E3F-93E4-BEFD915272FF}" srcOrd="13" destOrd="0" presId="urn:microsoft.com/office/officeart/2005/8/layout/default"/>
    <dgm:cxn modelId="{8014F3B1-51E7-42CE-836D-6D94542E4A7B}" type="presParOf" srcId="{DE77844F-88E7-4899-ABE3-810F926EA20F}" destId="{A4A9BBD3-D923-4894-832D-734ECED0EEB0}" srcOrd="14" destOrd="0" presId="urn:microsoft.com/office/officeart/2005/8/layout/default"/>
    <dgm:cxn modelId="{E5377679-FAA4-4DB5-8EE8-E82FB23AF26A}" type="presParOf" srcId="{DE77844F-88E7-4899-ABE3-810F926EA20F}" destId="{A9D9DAC2-1B75-4212-B436-0BE28DF5D935}" srcOrd="15" destOrd="0" presId="urn:microsoft.com/office/officeart/2005/8/layout/default"/>
    <dgm:cxn modelId="{7C87F556-31D9-4961-8E87-AD60BDF14D61}" type="presParOf" srcId="{DE77844F-88E7-4899-ABE3-810F926EA20F}" destId="{2C49D845-9DF9-4E3E-9DC4-F308A30378BD}" srcOrd="16" destOrd="0" presId="urn:microsoft.com/office/officeart/2005/8/layout/default"/>
    <dgm:cxn modelId="{5E5019A0-052A-44E2-84A9-28F964C942AA}" type="presParOf" srcId="{DE77844F-88E7-4899-ABE3-810F926EA20F}" destId="{649963FD-B25F-42F5-8D8B-EDF8718CA742}" srcOrd="17" destOrd="0" presId="urn:microsoft.com/office/officeart/2005/8/layout/default"/>
    <dgm:cxn modelId="{06AB4864-1C1C-48E2-BB9A-48895180EFAB}" type="presParOf" srcId="{DE77844F-88E7-4899-ABE3-810F926EA20F}" destId="{78BC6A6A-9545-4852-BC7C-60EF3B7EF53E}" srcOrd="18" destOrd="0" presId="urn:microsoft.com/office/officeart/2005/8/layout/default"/>
    <dgm:cxn modelId="{D703EB4B-8ABF-4FC0-84DC-66A81958979E}" type="presParOf" srcId="{DE77844F-88E7-4899-ABE3-810F926EA20F}" destId="{5EF6CC4D-1607-45CF-8463-4891F8FC2F2D}" srcOrd="19" destOrd="0" presId="urn:microsoft.com/office/officeart/2005/8/layout/default"/>
    <dgm:cxn modelId="{D9E57110-C574-4C5B-B3A9-31B2A8B88FAA}" type="presParOf" srcId="{DE77844F-88E7-4899-ABE3-810F926EA20F}" destId="{22A5423F-6FA5-4A7F-AA32-662509AD4D57}"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025423-6B30-4DAC-A6D8-89F436D07296}">
      <dsp:nvSpPr>
        <dsp:cNvPr id="0" name=""/>
        <dsp:cNvSpPr/>
      </dsp:nvSpPr>
      <dsp:spPr>
        <a:xfrm>
          <a:off x="2960" y="476117"/>
          <a:ext cx="2348339" cy="14090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i-FI" sz="1700" kern="1200"/>
            <a:t>PEF-mittaus kertoo uloshengityksen huippuvirtausnopeuden ensimmäisen sekunnin aikana</a:t>
          </a:r>
          <a:endParaRPr lang="en-US" sz="1700" kern="1200"/>
        </a:p>
      </dsp:txBody>
      <dsp:txXfrm>
        <a:off x="2960" y="476117"/>
        <a:ext cx="2348339" cy="1409003"/>
      </dsp:txXfrm>
    </dsp:sp>
    <dsp:sp modelId="{659A5D2B-BBDC-46D9-9ACE-AB03FDCDAFE5}">
      <dsp:nvSpPr>
        <dsp:cNvPr id="0" name=""/>
        <dsp:cNvSpPr/>
      </dsp:nvSpPr>
      <dsp:spPr>
        <a:xfrm>
          <a:off x="2586133" y="476117"/>
          <a:ext cx="2348339" cy="14090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i-FI" sz="1700" kern="1200"/>
            <a:t>Rintakehän liikelaajuuden mittaus</a:t>
          </a:r>
          <a:endParaRPr lang="en-US" sz="1700" kern="1200"/>
        </a:p>
      </dsp:txBody>
      <dsp:txXfrm>
        <a:off x="2586133" y="476117"/>
        <a:ext cx="2348339" cy="1409003"/>
      </dsp:txXfrm>
    </dsp:sp>
    <dsp:sp modelId="{A930BFB8-38F9-4225-9618-3B9B9E360FAE}">
      <dsp:nvSpPr>
        <dsp:cNvPr id="0" name=""/>
        <dsp:cNvSpPr/>
      </dsp:nvSpPr>
      <dsp:spPr>
        <a:xfrm>
          <a:off x="5169305" y="476117"/>
          <a:ext cx="2348339" cy="14090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i-FI" sz="1700" kern="1200"/>
            <a:t>Hengitystiheys</a:t>
          </a:r>
          <a:endParaRPr lang="en-US" sz="1700" kern="1200"/>
        </a:p>
      </dsp:txBody>
      <dsp:txXfrm>
        <a:off x="5169305" y="476117"/>
        <a:ext cx="2348339" cy="1409003"/>
      </dsp:txXfrm>
    </dsp:sp>
    <dsp:sp modelId="{72C0D282-D892-421F-A5ED-AA5974BEF769}">
      <dsp:nvSpPr>
        <dsp:cNvPr id="0" name=""/>
        <dsp:cNvSpPr/>
      </dsp:nvSpPr>
      <dsp:spPr>
        <a:xfrm>
          <a:off x="7752478" y="476117"/>
          <a:ext cx="2348339" cy="14090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i-FI" sz="1700" kern="1200"/>
            <a:t>Yläraajojen liikelaajuudet</a:t>
          </a:r>
          <a:endParaRPr lang="en-US" sz="1700" kern="1200"/>
        </a:p>
      </dsp:txBody>
      <dsp:txXfrm>
        <a:off x="7752478" y="476117"/>
        <a:ext cx="2348339" cy="1409003"/>
      </dsp:txXfrm>
    </dsp:sp>
    <dsp:sp modelId="{08190AC4-7C14-4C42-B3CE-86330B54817D}">
      <dsp:nvSpPr>
        <dsp:cNvPr id="0" name=""/>
        <dsp:cNvSpPr/>
      </dsp:nvSpPr>
      <dsp:spPr>
        <a:xfrm>
          <a:off x="2960" y="2119954"/>
          <a:ext cx="2348339" cy="14090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i-FI" sz="1700" kern="1200"/>
            <a:t>Keuhkojen kuuntelu</a:t>
          </a:r>
          <a:endParaRPr lang="en-US" sz="1700" kern="1200"/>
        </a:p>
      </dsp:txBody>
      <dsp:txXfrm>
        <a:off x="2960" y="2119954"/>
        <a:ext cx="2348339" cy="1409003"/>
      </dsp:txXfrm>
    </dsp:sp>
    <dsp:sp modelId="{D76628EB-2E5C-4E1A-8548-09BE29400543}">
      <dsp:nvSpPr>
        <dsp:cNvPr id="0" name=""/>
        <dsp:cNvSpPr/>
      </dsp:nvSpPr>
      <dsp:spPr>
        <a:xfrm>
          <a:off x="2586133" y="2119954"/>
          <a:ext cx="2348339" cy="14090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i-FI" sz="1700" kern="1200"/>
            <a:t>Hengitystoimintojen havainnointi</a:t>
          </a:r>
          <a:endParaRPr lang="en-US" sz="1700" kern="1200"/>
        </a:p>
      </dsp:txBody>
      <dsp:txXfrm>
        <a:off x="2586133" y="2119954"/>
        <a:ext cx="2348339" cy="1409003"/>
      </dsp:txXfrm>
    </dsp:sp>
    <dsp:sp modelId="{6283703A-4EBE-4C7A-A80F-A1F3CF3C7C7E}">
      <dsp:nvSpPr>
        <dsp:cNvPr id="0" name=""/>
        <dsp:cNvSpPr/>
      </dsp:nvSpPr>
      <dsp:spPr>
        <a:xfrm>
          <a:off x="5169305" y="2119954"/>
          <a:ext cx="2348339" cy="14090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i-FI" sz="1700" kern="1200"/>
            <a:t>Subjektiiviset (potilaan omat) arviot unenlaadusta</a:t>
          </a:r>
          <a:endParaRPr lang="en-US" sz="1700" kern="1200"/>
        </a:p>
      </dsp:txBody>
      <dsp:txXfrm>
        <a:off x="5169305" y="2119954"/>
        <a:ext cx="2348339" cy="1409003"/>
      </dsp:txXfrm>
    </dsp:sp>
    <dsp:sp modelId="{6C947841-0F5C-41F7-A193-2D443B6DE676}">
      <dsp:nvSpPr>
        <dsp:cNvPr id="0" name=""/>
        <dsp:cNvSpPr/>
      </dsp:nvSpPr>
      <dsp:spPr>
        <a:xfrm>
          <a:off x="7752478" y="2119954"/>
          <a:ext cx="2348339" cy="14090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i-FI" sz="1700" kern="1200"/>
            <a:t>Kipukuva</a:t>
          </a:r>
          <a:endParaRPr lang="en-US" sz="1700" kern="1200"/>
        </a:p>
      </dsp:txBody>
      <dsp:txXfrm>
        <a:off x="7752478" y="2119954"/>
        <a:ext cx="2348339" cy="14090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E0F763-6C08-4AF9-94AD-4B92CC0AFB84}">
      <dsp:nvSpPr>
        <dsp:cNvPr id="0" name=""/>
        <dsp:cNvSpPr/>
      </dsp:nvSpPr>
      <dsp:spPr>
        <a:xfrm>
          <a:off x="309054" y="1123"/>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i-FI" sz="2000" kern="1200" dirty="0"/>
            <a:t>Hengitysfysioterapia</a:t>
          </a:r>
          <a:endParaRPr lang="en-US" sz="2000" kern="1200" dirty="0"/>
        </a:p>
      </dsp:txBody>
      <dsp:txXfrm>
        <a:off x="309054" y="1123"/>
        <a:ext cx="2277246" cy="1366347"/>
      </dsp:txXfrm>
    </dsp:sp>
    <dsp:sp modelId="{CE2C5A51-E7EA-4762-B812-69FA0C60C0F4}">
      <dsp:nvSpPr>
        <dsp:cNvPr id="0" name=""/>
        <dsp:cNvSpPr/>
      </dsp:nvSpPr>
      <dsp:spPr>
        <a:xfrm>
          <a:off x="2814025" y="1123"/>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i-FI" sz="2000" kern="1200"/>
            <a:t>Happiviikset</a:t>
          </a:r>
          <a:endParaRPr lang="en-US" sz="2000" kern="1200"/>
        </a:p>
      </dsp:txBody>
      <dsp:txXfrm>
        <a:off x="2814025" y="1123"/>
        <a:ext cx="2277246" cy="1366347"/>
      </dsp:txXfrm>
    </dsp:sp>
    <dsp:sp modelId="{CF102784-2B9D-4FB0-80D5-8F9DAA48BD1D}">
      <dsp:nvSpPr>
        <dsp:cNvPr id="0" name=""/>
        <dsp:cNvSpPr/>
      </dsp:nvSpPr>
      <dsp:spPr>
        <a:xfrm>
          <a:off x="5318996" y="1123"/>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i-FI" sz="2000" kern="1200"/>
            <a:t>Venturimaski</a:t>
          </a:r>
          <a:endParaRPr lang="en-US" sz="2000" kern="1200"/>
        </a:p>
      </dsp:txBody>
      <dsp:txXfrm>
        <a:off x="5318996" y="1123"/>
        <a:ext cx="2277246" cy="1366347"/>
      </dsp:txXfrm>
    </dsp:sp>
    <dsp:sp modelId="{20E27414-D85A-4BC8-A133-5BB1C23AB369}">
      <dsp:nvSpPr>
        <dsp:cNvPr id="0" name=""/>
        <dsp:cNvSpPr/>
      </dsp:nvSpPr>
      <dsp:spPr>
        <a:xfrm>
          <a:off x="7823967" y="1123"/>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i-FI" sz="2000" kern="1200"/>
            <a:t>Happimaski</a:t>
          </a:r>
          <a:endParaRPr lang="en-US" sz="2000" kern="1200"/>
        </a:p>
      </dsp:txBody>
      <dsp:txXfrm>
        <a:off x="7823967" y="1123"/>
        <a:ext cx="2277246" cy="1366347"/>
      </dsp:txXfrm>
    </dsp:sp>
    <dsp:sp modelId="{232F6E24-DF3C-471B-B5F0-37D8C03BD00E}">
      <dsp:nvSpPr>
        <dsp:cNvPr id="0" name=""/>
        <dsp:cNvSpPr/>
      </dsp:nvSpPr>
      <dsp:spPr>
        <a:xfrm>
          <a:off x="309054" y="1595195"/>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i-FI" sz="2000" kern="1200"/>
            <a:t>Astmapiippu</a:t>
          </a:r>
          <a:endParaRPr lang="en-US" sz="2000" kern="1200"/>
        </a:p>
      </dsp:txBody>
      <dsp:txXfrm>
        <a:off x="309054" y="1595195"/>
        <a:ext cx="2277246" cy="1366347"/>
      </dsp:txXfrm>
    </dsp:sp>
    <dsp:sp modelId="{3AC4E7EF-1FBB-4679-86B0-6235365E4BCB}">
      <dsp:nvSpPr>
        <dsp:cNvPr id="0" name=""/>
        <dsp:cNvSpPr/>
      </dsp:nvSpPr>
      <dsp:spPr>
        <a:xfrm>
          <a:off x="2814025" y="1595195"/>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i-FI" sz="2000" kern="1200"/>
            <a:t>Asentohoito</a:t>
          </a:r>
          <a:endParaRPr lang="en-US" sz="2000" kern="1200"/>
        </a:p>
      </dsp:txBody>
      <dsp:txXfrm>
        <a:off x="2814025" y="1595195"/>
        <a:ext cx="2277246" cy="1366347"/>
      </dsp:txXfrm>
    </dsp:sp>
    <dsp:sp modelId="{6AB53847-7369-4464-A970-75767D526CAE}">
      <dsp:nvSpPr>
        <dsp:cNvPr id="0" name=""/>
        <dsp:cNvSpPr/>
      </dsp:nvSpPr>
      <dsp:spPr>
        <a:xfrm>
          <a:off x="5318996" y="1595195"/>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err="1"/>
            <a:t>Riittävä</a:t>
          </a:r>
          <a:r>
            <a:rPr lang="en-US" sz="2000" kern="1200" dirty="0"/>
            <a:t> </a:t>
          </a:r>
          <a:r>
            <a:rPr lang="en-US" sz="2000" kern="1200" dirty="0" err="1"/>
            <a:t>tuuletus</a:t>
          </a:r>
          <a:endParaRPr lang="en-US" sz="2000" kern="1200" dirty="0"/>
        </a:p>
      </dsp:txBody>
      <dsp:txXfrm>
        <a:off x="5318996" y="1595195"/>
        <a:ext cx="2277246" cy="1366347"/>
      </dsp:txXfrm>
    </dsp:sp>
    <dsp:sp modelId="{A4A9BBD3-D923-4894-832D-734ECED0EEB0}">
      <dsp:nvSpPr>
        <dsp:cNvPr id="0" name=""/>
        <dsp:cNvSpPr/>
      </dsp:nvSpPr>
      <dsp:spPr>
        <a:xfrm>
          <a:off x="7823967" y="1595195"/>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i-FI" sz="2000" kern="1200" dirty="0"/>
            <a:t>Liman imeminen</a:t>
          </a:r>
          <a:endParaRPr lang="en-US" sz="2000" kern="1200" dirty="0"/>
        </a:p>
      </dsp:txBody>
      <dsp:txXfrm>
        <a:off x="7823967" y="1595195"/>
        <a:ext cx="2277246" cy="1366347"/>
      </dsp:txXfrm>
    </dsp:sp>
    <dsp:sp modelId="{2C49D845-9DF9-4E3E-9DC4-F308A30378BD}">
      <dsp:nvSpPr>
        <dsp:cNvPr id="0" name=""/>
        <dsp:cNvSpPr/>
      </dsp:nvSpPr>
      <dsp:spPr>
        <a:xfrm>
          <a:off x="1561540" y="3189267"/>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err="1"/>
            <a:t>Hoitajan</a:t>
          </a:r>
          <a:r>
            <a:rPr lang="en-US" sz="2000" kern="1200" dirty="0"/>
            <a:t> </a:t>
          </a:r>
          <a:r>
            <a:rPr lang="en-US" sz="2000" kern="1200" dirty="0" err="1"/>
            <a:t>rauhoittava</a:t>
          </a:r>
          <a:r>
            <a:rPr lang="en-US" sz="2000" kern="1200" dirty="0"/>
            <a:t> </a:t>
          </a:r>
          <a:r>
            <a:rPr lang="en-US" sz="2000" kern="1200" dirty="0" err="1"/>
            <a:t>läsnäolo</a:t>
          </a:r>
          <a:endParaRPr lang="en-US" sz="2000" kern="1200" dirty="0"/>
        </a:p>
      </dsp:txBody>
      <dsp:txXfrm>
        <a:off x="1561540" y="3189267"/>
        <a:ext cx="2277246" cy="1366347"/>
      </dsp:txXfrm>
    </dsp:sp>
    <dsp:sp modelId="{78BC6A6A-9545-4852-BC7C-60EF3B7EF53E}">
      <dsp:nvSpPr>
        <dsp:cNvPr id="0" name=""/>
        <dsp:cNvSpPr/>
      </dsp:nvSpPr>
      <dsp:spPr>
        <a:xfrm>
          <a:off x="4066510" y="3189267"/>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 </a:t>
          </a:r>
          <a:r>
            <a:rPr lang="en-US" sz="2000" kern="1200" dirty="0" err="1"/>
            <a:t>Ilmankostutin</a:t>
          </a:r>
          <a:endParaRPr lang="en-US" sz="2000" kern="1200" dirty="0"/>
        </a:p>
      </dsp:txBody>
      <dsp:txXfrm>
        <a:off x="4066510" y="3189267"/>
        <a:ext cx="2277246" cy="1366347"/>
      </dsp:txXfrm>
    </dsp:sp>
    <dsp:sp modelId="{22A5423F-6FA5-4A7F-AA32-662509AD4D57}">
      <dsp:nvSpPr>
        <dsp:cNvPr id="0" name=""/>
        <dsp:cNvSpPr/>
      </dsp:nvSpPr>
      <dsp:spPr>
        <a:xfrm>
          <a:off x="6571481" y="3189267"/>
          <a:ext cx="2277246" cy="136634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err="1"/>
            <a:t>Pillillä</a:t>
          </a:r>
          <a:r>
            <a:rPr lang="en-US" sz="2000" kern="1200" dirty="0"/>
            <a:t> </a:t>
          </a:r>
          <a:r>
            <a:rPr lang="en-US" sz="2000" kern="1200" dirty="0" err="1"/>
            <a:t>pulloon</a:t>
          </a:r>
          <a:r>
            <a:rPr lang="en-US" sz="2000" kern="1200" dirty="0"/>
            <a:t> </a:t>
          </a:r>
          <a:r>
            <a:rPr lang="en-US" sz="2000" kern="1200" dirty="0" err="1"/>
            <a:t>hengittäminen</a:t>
          </a:r>
          <a:endParaRPr lang="en-US" sz="2000" kern="1200" dirty="0"/>
        </a:p>
      </dsp:txBody>
      <dsp:txXfrm>
        <a:off x="6571481" y="3189267"/>
        <a:ext cx="2277246" cy="136634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339945-DB76-46AF-8AAA-0D4B5DEBD701}"/>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9B35BE5A-8E3B-4749-A6C4-A1F4BE1B1A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BB5F8400-409B-4A4D-B842-3B2A5D3AF056}"/>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5" name="Alatunnisteen paikkamerkki 4">
            <a:extLst>
              <a:ext uri="{FF2B5EF4-FFF2-40B4-BE49-F238E27FC236}">
                <a16:creationId xmlns:a16="http://schemas.microsoft.com/office/drawing/2014/main" id="{9F573496-016D-42B0-96C0-F9EEE15EF27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77EC8DD-6737-4C9A-A894-DB00A84A2DE8}"/>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2145816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73B1F0-4816-4147-9B0D-ECA823508EE1}"/>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8A4027CA-1601-489A-95F2-24092257AC10}"/>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8FE5969-438E-40A3-B6AE-8347AD588980}"/>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5" name="Alatunnisteen paikkamerkki 4">
            <a:extLst>
              <a:ext uri="{FF2B5EF4-FFF2-40B4-BE49-F238E27FC236}">
                <a16:creationId xmlns:a16="http://schemas.microsoft.com/office/drawing/2014/main" id="{5A1D8307-63AA-4B80-A4D5-41E832AA3E3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ADEECE2-14C3-49C4-BE87-00F2D308D64A}"/>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3012490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FED26211-2227-4ECC-9599-F7F73B36B8C2}"/>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13033735-E56D-45FA-82D6-85F230C464A8}"/>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73FC300-4C86-43F0-ABD7-2A92A2C577DE}"/>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5" name="Alatunnisteen paikkamerkki 4">
            <a:extLst>
              <a:ext uri="{FF2B5EF4-FFF2-40B4-BE49-F238E27FC236}">
                <a16:creationId xmlns:a16="http://schemas.microsoft.com/office/drawing/2014/main" id="{75B4A922-9779-4103-A34B-68B276E4E7A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3BB6DD6-A1E9-49F3-9804-65B719BE3F8A}"/>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923185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1D07AF5-4C67-48F1-A0DB-A3E5E4E8123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95455A7-E030-40DF-ACFD-9402DCFEDF44}"/>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8C6F1E7-EB0F-462C-B4A1-9D93D444DD57}"/>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5" name="Alatunnisteen paikkamerkki 4">
            <a:extLst>
              <a:ext uri="{FF2B5EF4-FFF2-40B4-BE49-F238E27FC236}">
                <a16:creationId xmlns:a16="http://schemas.microsoft.com/office/drawing/2014/main" id="{BC6062AD-E39B-4A54-9B71-FADA1B58202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319943F-2606-41DE-8606-A8BB45DE1B42}"/>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2374723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1B8B34-6710-4529-AAAD-FCD8C106E861}"/>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6562D0AC-1B05-4F10-AB07-8D954FACA8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2FE37675-66F9-4138-9F26-D545DB411AF8}"/>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5" name="Alatunnisteen paikkamerkki 4">
            <a:extLst>
              <a:ext uri="{FF2B5EF4-FFF2-40B4-BE49-F238E27FC236}">
                <a16:creationId xmlns:a16="http://schemas.microsoft.com/office/drawing/2014/main" id="{D538E196-3B79-427B-9E7E-2F83333064D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1EE4B7E-45C0-4C06-9044-38806EF963E1}"/>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2943035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C4E41D2-D3A9-4165-BE73-E35BF913CFC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6833CDF-BF8E-423B-B1C0-028E83B20F87}"/>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B1189106-DE47-465C-86E4-DF2062FE51F6}"/>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F3B1968F-04EE-4660-AB3D-DBB782170EF7}"/>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6" name="Alatunnisteen paikkamerkki 5">
            <a:extLst>
              <a:ext uri="{FF2B5EF4-FFF2-40B4-BE49-F238E27FC236}">
                <a16:creationId xmlns:a16="http://schemas.microsoft.com/office/drawing/2014/main" id="{247F3942-F984-48F0-AA45-BBECD53C47E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0E929218-E769-4318-87F5-18EB69E78903}"/>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1731671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E244C05-6D12-4B44-ADA5-8B29BA0CA784}"/>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1E8AC8F7-2C38-4D74-86BC-FE9FD7383A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774102E3-A9F9-48C0-8549-EC62F78738B9}"/>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B51ECA9C-CA8B-40CA-8788-204F28CF72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D03861FE-28A2-430F-97C6-8202D76A7F80}"/>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E61F0E56-7F58-4589-A1CD-9BACF7614A86}"/>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8" name="Alatunnisteen paikkamerkki 7">
            <a:extLst>
              <a:ext uri="{FF2B5EF4-FFF2-40B4-BE49-F238E27FC236}">
                <a16:creationId xmlns:a16="http://schemas.microsoft.com/office/drawing/2014/main" id="{185A4D12-D895-42A7-9AA2-F9390EDFA78B}"/>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A75358E7-7CAD-40AB-8B7A-4F934590490C}"/>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3489159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BD9E3B-A98C-4A5C-981A-5C85379E6F1C}"/>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49F7155C-08D5-4873-8D7D-3BF222F43EEF}"/>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4" name="Alatunnisteen paikkamerkki 3">
            <a:extLst>
              <a:ext uri="{FF2B5EF4-FFF2-40B4-BE49-F238E27FC236}">
                <a16:creationId xmlns:a16="http://schemas.microsoft.com/office/drawing/2014/main" id="{EDD4FE3E-9D5B-4E97-8513-1484A1E2AB19}"/>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8693A552-C33B-47C0-8349-1BF1FEE25D7E}"/>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1306225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369FF237-F093-4E9B-8999-1308E23EFF2A}"/>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3" name="Alatunnisteen paikkamerkki 2">
            <a:extLst>
              <a:ext uri="{FF2B5EF4-FFF2-40B4-BE49-F238E27FC236}">
                <a16:creationId xmlns:a16="http://schemas.microsoft.com/office/drawing/2014/main" id="{5F388630-281B-4E83-9DCD-A1A723A222DF}"/>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17216E8F-3BD0-4753-800D-7C67D1F31E74}"/>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3441002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72575F1-A41B-47C4-951A-CA764D546FB3}"/>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AA41D37D-D941-42ED-AED6-2AE9E5F497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798133CD-7C21-4CE5-BA9A-D77F509EC1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41961BD8-DB97-4139-8662-50F1B504CDBC}"/>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6" name="Alatunnisteen paikkamerkki 5">
            <a:extLst>
              <a:ext uri="{FF2B5EF4-FFF2-40B4-BE49-F238E27FC236}">
                <a16:creationId xmlns:a16="http://schemas.microsoft.com/office/drawing/2014/main" id="{55CC96F2-1638-46D2-BE5C-E0DF898DB5F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263A2E6F-4EBB-408B-ADC9-6416A5D2F2A2}"/>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1187848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AF6F38-8747-475C-9002-2DDC6481081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5B65D038-8462-41D6-BF11-7F256643E5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7BAD3A72-9336-495F-9CA0-B1C9360DD7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27D4696B-3FE5-4F03-9112-C69113F884D7}"/>
              </a:ext>
            </a:extLst>
          </p:cNvPr>
          <p:cNvSpPr>
            <a:spLocks noGrp="1"/>
          </p:cNvSpPr>
          <p:nvPr>
            <p:ph type="dt" sz="half" idx="10"/>
          </p:nvPr>
        </p:nvSpPr>
        <p:spPr/>
        <p:txBody>
          <a:bodyPr/>
          <a:lstStyle/>
          <a:p>
            <a:fld id="{A2D3A882-66B3-4AC5-8022-2F25C87F694B}" type="datetimeFigureOut">
              <a:rPr lang="fi-FI" smtClean="0"/>
              <a:t>14.10.2020</a:t>
            </a:fld>
            <a:endParaRPr lang="fi-FI"/>
          </a:p>
        </p:txBody>
      </p:sp>
      <p:sp>
        <p:nvSpPr>
          <p:cNvPr id="6" name="Alatunnisteen paikkamerkki 5">
            <a:extLst>
              <a:ext uri="{FF2B5EF4-FFF2-40B4-BE49-F238E27FC236}">
                <a16:creationId xmlns:a16="http://schemas.microsoft.com/office/drawing/2014/main" id="{D0ECC157-08DE-4A8A-8676-1D04C6EA9B1C}"/>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B2F10E5-227F-424D-8F68-90C0028AE684}"/>
              </a:ext>
            </a:extLst>
          </p:cNvPr>
          <p:cNvSpPr>
            <a:spLocks noGrp="1"/>
          </p:cNvSpPr>
          <p:nvPr>
            <p:ph type="sldNum" sz="quarter" idx="12"/>
          </p:nvPr>
        </p:nvSpPr>
        <p:spPr/>
        <p:txBody>
          <a:bodyPr/>
          <a:lstStyle/>
          <a:p>
            <a:fld id="{E956A66E-388C-4904-A1AF-71EE70F778D2}" type="slidenum">
              <a:rPr lang="fi-FI" smtClean="0"/>
              <a:t>‹#›</a:t>
            </a:fld>
            <a:endParaRPr lang="fi-FI"/>
          </a:p>
        </p:txBody>
      </p:sp>
    </p:spTree>
    <p:extLst>
      <p:ext uri="{BB962C8B-B14F-4D97-AF65-F5344CB8AC3E}">
        <p14:creationId xmlns:p14="http://schemas.microsoft.com/office/powerpoint/2010/main" val="46806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F731EB1-63F3-4145-B11E-A9431BF292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E4200859-F4B4-4607-9DAD-894AA30CB6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C46030C-2A73-400D-B46A-D7E75962B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D3A882-66B3-4AC5-8022-2F25C87F694B}" type="datetimeFigureOut">
              <a:rPr lang="fi-FI" smtClean="0"/>
              <a:t>14.10.2020</a:t>
            </a:fld>
            <a:endParaRPr lang="fi-FI"/>
          </a:p>
        </p:txBody>
      </p:sp>
      <p:sp>
        <p:nvSpPr>
          <p:cNvPr id="5" name="Alatunnisteen paikkamerkki 4">
            <a:extLst>
              <a:ext uri="{FF2B5EF4-FFF2-40B4-BE49-F238E27FC236}">
                <a16:creationId xmlns:a16="http://schemas.microsoft.com/office/drawing/2014/main" id="{1B7A4B65-BEB2-4F9B-B7BD-092A0658D9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D235EDE2-51E2-43F0-9B01-578B877AF6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6A66E-388C-4904-A1AF-71EE70F778D2}" type="slidenum">
              <a:rPr lang="fi-FI" smtClean="0"/>
              <a:t>‹#›</a:t>
            </a:fld>
            <a:endParaRPr lang="fi-FI"/>
          </a:p>
        </p:txBody>
      </p:sp>
    </p:spTree>
    <p:extLst>
      <p:ext uri="{BB962C8B-B14F-4D97-AF65-F5344CB8AC3E}">
        <p14:creationId xmlns:p14="http://schemas.microsoft.com/office/powerpoint/2010/main" val="1395977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eda.net/p/mari.pitk&#228;nen/Biologia_maantieto_5_68/ihminen/hengitys/hengityselimisto" TargetMode="External"/><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s://www.terveysverkko.fi/tietopankki/terveysliikunta/ikaantymisen-vaikutukset-elimistoon/#Hengityselimisto" TargetMode="External"/><Relationship Id="rId4" Type="http://schemas.openxmlformats.org/officeDocument/2006/relationships/hyperlink" Target="https://www.terveyskirjasto.fi/terveyskirjasto/tk.koti?p_artikkeli=spr00005"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ADCAF8-8823-4E89-8612-21029831A4B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8CA07B2-0819-4B62-9425-7A52BBDD70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grpSp>
        <p:nvGrpSpPr>
          <p:cNvPr id="12" name="Group 11">
            <a:extLst>
              <a:ext uri="{FF2B5EF4-FFF2-40B4-BE49-F238E27FC236}">
                <a16:creationId xmlns:a16="http://schemas.microsoft.com/office/drawing/2014/main" id="{DA02BEE4-A5D4-40AF-882D-49D34B086FFF}"/>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p:grpSpPr>
        <p:sp>
          <p:nvSpPr>
            <p:cNvPr id="13" name="Freeform: Shape 12">
              <a:extLst>
                <a:ext uri="{FF2B5EF4-FFF2-40B4-BE49-F238E27FC236}">
                  <a16:creationId xmlns:a16="http://schemas.microsoft.com/office/drawing/2014/main" id="{0F5843EB-154F-4459-8954-BB1DF64BBD1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75905135-55D9-431B-8D5A-4C5C92B1FED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B732812-A0BB-4324-B390-DFEF26C109E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01FEC055-6F76-4E20-BC93-76C2F58EAF3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D74CD21D-122E-4F3D-82AF-F4A37C278AF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5A7FF51F-3820-41BE-8690-7E758ECFA7C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gradFill>
              <a:gsLst>
                <a:gs pos="813">
                  <a:schemeClr val="bg1">
                    <a:alpha val="41000"/>
                  </a:schemeClr>
                </a:gs>
                <a:gs pos="20000">
                  <a:schemeClr val="accent5">
                    <a:lumMod val="85000"/>
                    <a:alpha val="56000"/>
                  </a:schemeClr>
                </a:gs>
                <a:gs pos="44000">
                  <a:schemeClr val="accent6">
                    <a:lumMod val="40000"/>
                    <a:lumOff val="60000"/>
                    <a:alpha val="57000"/>
                  </a:schemeClr>
                </a:gs>
                <a:gs pos="100000">
                  <a:schemeClr val="bg1">
                    <a:alpha val="59000"/>
                  </a:schemeClr>
                </a:gs>
                <a:gs pos="74000">
                  <a:schemeClr val="accent1">
                    <a:lumMod val="91000"/>
                    <a:lumOff val="9000"/>
                    <a:alpha val="34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85EAD889-EA4D-485F-BA9C-F6473A4329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Otsikko 1">
            <a:extLst>
              <a:ext uri="{FF2B5EF4-FFF2-40B4-BE49-F238E27FC236}">
                <a16:creationId xmlns:a16="http://schemas.microsoft.com/office/drawing/2014/main" id="{A97626E8-80A0-4513-8D7F-4D321961CF50}"/>
              </a:ext>
            </a:extLst>
          </p:cNvPr>
          <p:cNvSpPr>
            <a:spLocks noGrp="1"/>
          </p:cNvSpPr>
          <p:nvPr>
            <p:ph type="ctrTitle"/>
          </p:nvPr>
        </p:nvSpPr>
        <p:spPr>
          <a:xfrm>
            <a:off x="3045368" y="2043663"/>
            <a:ext cx="6105194" cy="2031055"/>
          </a:xfrm>
        </p:spPr>
        <p:txBody>
          <a:bodyPr>
            <a:normAutofit/>
          </a:bodyPr>
          <a:lstStyle/>
          <a:p>
            <a:r>
              <a:rPr lang="fi-FI" sz="5200" b="1" dirty="0">
                <a:solidFill>
                  <a:schemeClr val="tx2"/>
                </a:solidFill>
                <a:latin typeface="Arial" panose="020B0604020202020204" pitchFamily="34" charset="0"/>
                <a:cs typeface="Arial" panose="020B0604020202020204" pitchFamily="34" charset="0"/>
              </a:rPr>
              <a:t>HENGITYS</a:t>
            </a:r>
          </a:p>
        </p:txBody>
      </p:sp>
      <p:sp>
        <p:nvSpPr>
          <p:cNvPr id="3" name="Alaotsikko 2">
            <a:extLst>
              <a:ext uri="{FF2B5EF4-FFF2-40B4-BE49-F238E27FC236}">
                <a16:creationId xmlns:a16="http://schemas.microsoft.com/office/drawing/2014/main" id="{57DFBF98-1EFE-4FC9-ACF2-F2F37BCC2C65}"/>
              </a:ext>
            </a:extLst>
          </p:cNvPr>
          <p:cNvSpPr>
            <a:spLocks noGrp="1"/>
          </p:cNvSpPr>
          <p:nvPr>
            <p:ph type="subTitle" idx="1"/>
          </p:nvPr>
        </p:nvSpPr>
        <p:spPr>
          <a:xfrm>
            <a:off x="3045368" y="4160126"/>
            <a:ext cx="6105194" cy="682079"/>
          </a:xfrm>
        </p:spPr>
        <p:txBody>
          <a:bodyPr>
            <a:normAutofit/>
          </a:bodyPr>
          <a:lstStyle/>
          <a:p>
            <a:r>
              <a:rPr lang="fi-FI" b="1" dirty="0">
                <a:solidFill>
                  <a:schemeClr val="tx2"/>
                </a:solidFill>
                <a:latin typeface="Arial" panose="020B0604020202020204" pitchFamily="34" charset="0"/>
                <a:cs typeface="Arial" panose="020B0604020202020204" pitchFamily="34" charset="0"/>
              </a:rPr>
              <a:t>ja sen tarkkailu</a:t>
            </a:r>
          </a:p>
        </p:txBody>
      </p:sp>
    </p:spTree>
    <p:extLst>
      <p:ext uri="{BB962C8B-B14F-4D97-AF65-F5344CB8AC3E}">
        <p14:creationId xmlns:p14="http://schemas.microsoft.com/office/powerpoint/2010/main" val="2449337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79081637-8FC5-4B7A-B605-6780C38355A9}"/>
              </a:ext>
            </a:extLst>
          </p:cNvPr>
          <p:cNvSpPr>
            <a:spLocks noGrp="1"/>
          </p:cNvSpPr>
          <p:nvPr>
            <p:ph type="title"/>
          </p:nvPr>
        </p:nvSpPr>
        <p:spPr>
          <a:xfrm>
            <a:off x="1179226" y="826680"/>
            <a:ext cx="9833548" cy="1325563"/>
          </a:xfrm>
        </p:spPr>
        <p:txBody>
          <a:bodyPr>
            <a:normAutofit/>
          </a:bodyPr>
          <a:lstStyle/>
          <a:p>
            <a:pPr algn="ctr"/>
            <a:r>
              <a:rPr lang="fi-FI" sz="4000">
                <a:solidFill>
                  <a:srgbClr val="FFFFFF"/>
                </a:solidFill>
                <a:latin typeface="Arial" panose="020B0604020202020204" pitchFamily="34" charset="0"/>
                <a:cs typeface="Arial" panose="020B0604020202020204" pitchFamily="34" charset="0"/>
              </a:rPr>
              <a:t>Lähteet:</a:t>
            </a:r>
          </a:p>
        </p:txBody>
      </p:sp>
      <p:sp>
        <p:nvSpPr>
          <p:cNvPr id="3" name="Sisällön paikkamerkki 2">
            <a:extLst>
              <a:ext uri="{FF2B5EF4-FFF2-40B4-BE49-F238E27FC236}">
                <a16:creationId xmlns:a16="http://schemas.microsoft.com/office/drawing/2014/main" id="{669FC124-E1BE-4886-9270-3E6DA5FED371}"/>
              </a:ext>
            </a:extLst>
          </p:cNvPr>
          <p:cNvSpPr>
            <a:spLocks noGrp="1"/>
          </p:cNvSpPr>
          <p:nvPr>
            <p:ph idx="1"/>
          </p:nvPr>
        </p:nvSpPr>
        <p:spPr>
          <a:xfrm>
            <a:off x="1179226" y="3092970"/>
            <a:ext cx="9833548" cy="3659522"/>
          </a:xfrm>
        </p:spPr>
        <p:txBody>
          <a:bodyPr>
            <a:normAutofit/>
          </a:bodyPr>
          <a:lstStyle/>
          <a:p>
            <a:pPr>
              <a:buFont typeface="Courier New" panose="02070309020205020404" pitchFamily="49" charset="0"/>
              <a:buChar char="o"/>
            </a:pPr>
            <a:r>
              <a:rPr lang="fi-FI" sz="1600" dirty="0" err="1">
                <a:solidFill>
                  <a:srgbClr val="000000"/>
                </a:solidFill>
                <a:latin typeface="Arial" panose="020B0604020202020204" pitchFamily="34" charset="0"/>
                <a:cs typeface="Arial" panose="020B0604020202020204" pitchFamily="34" charset="0"/>
              </a:rPr>
              <a:t>HYTOn</a:t>
            </a:r>
            <a:r>
              <a:rPr lang="fi-FI" sz="1600" dirty="0">
                <a:solidFill>
                  <a:srgbClr val="000000"/>
                </a:solidFill>
                <a:latin typeface="Arial" panose="020B0604020202020204" pitchFamily="34" charset="0"/>
                <a:cs typeface="Arial" panose="020B0604020202020204" pitchFamily="34" charset="0"/>
              </a:rPr>
              <a:t> muistiinpanot ja tehtävät</a:t>
            </a:r>
          </a:p>
          <a:p>
            <a:pPr>
              <a:buFont typeface="Courier New" panose="02070309020205020404" pitchFamily="49" charset="0"/>
              <a:buChar char="o"/>
            </a:pPr>
            <a:r>
              <a:rPr lang="fi-FI" sz="1600" dirty="0" err="1">
                <a:solidFill>
                  <a:srgbClr val="000000"/>
                </a:solidFill>
                <a:latin typeface="Arial" panose="020B0604020202020204" pitchFamily="34" charset="0"/>
                <a:cs typeface="Arial" panose="020B0604020202020204" pitchFamily="34" charset="0"/>
              </a:rPr>
              <a:t>Kan</a:t>
            </a:r>
            <a:r>
              <a:rPr lang="fi-FI" sz="1600" dirty="0">
                <a:solidFill>
                  <a:srgbClr val="000000"/>
                </a:solidFill>
                <a:latin typeface="Arial" panose="020B0604020202020204" pitchFamily="34" charset="0"/>
                <a:cs typeface="Arial" panose="020B0604020202020204" pitchFamily="34" charset="0"/>
              </a:rPr>
              <a:t>, Pohjola; Erikoistu vanhustyöhön kirja</a:t>
            </a:r>
          </a:p>
          <a:p>
            <a:pPr>
              <a:buFont typeface="Courier New" panose="02070309020205020404" pitchFamily="49" charset="0"/>
              <a:buChar char="o"/>
            </a:pPr>
            <a:r>
              <a:rPr lang="fi-FI" sz="1600" dirty="0">
                <a:solidFill>
                  <a:srgbClr val="000000"/>
                </a:solidFill>
                <a:latin typeface="Arial" panose="020B0604020202020204" pitchFamily="34" charset="0"/>
                <a:cs typeface="Arial" panose="020B0604020202020204" pitchFamily="34" charset="0"/>
              </a:rPr>
              <a:t>https://www.allergia.fi/astma/astma/toiminnalliset-hengityshairiot/#2e286d43</a:t>
            </a:r>
          </a:p>
          <a:p>
            <a:pPr>
              <a:buFont typeface="Courier New" panose="02070309020205020404" pitchFamily="49" charset="0"/>
              <a:buChar char="o"/>
            </a:pPr>
            <a:r>
              <a:rPr lang="fi-FI" sz="1600" dirty="0">
                <a:solidFill>
                  <a:srgbClr val="000000"/>
                </a:solidFill>
                <a:latin typeface="Arial" panose="020B0604020202020204" pitchFamily="34" charset="0"/>
                <a:cs typeface="Arial" panose="020B0604020202020204" pitchFamily="34" charset="0"/>
                <a:hlinkClick r:id="rId3"/>
              </a:rPr>
              <a:t>https://peda.net/p/mari.pitkänen/Biologia_maantieto_5_68/ihminen/hengitys/hengityselimisto</a:t>
            </a:r>
            <a:endParaRPr lang="fi-FI" sz="1600" dirty="0">
              <a:solidFill>
                <a:srgbClr val="000000"/>
              </a:solidFill>
              <a:latin typeface="Arial" panose="020B0604020202020204" pitchFamily="34" charset="0"/>
              <a:cs typeface="Arial" panose="020B0604020202020204" pitchFamily="34" charset="0"/>
            </a:endParaRPr>
          </a:p>
          <a:p>
            <a:pPr>
              <a:buFont typeface="Courier New" panose="02070309020205020404" pitchFamily="49" charset="0"/>
              <a:buChar char="o"/>
            </a:pPr>
            <a:r>
              <a:rPr lang="fi-FI" sz="1600" dirty="0">
                <a:solidFill>
                  <a:srgbClr val="000000"/>
                </a:solidFill>
                <a:latin typeface="Arial" panose="020B0604020202020204" pitchFamily="34" charset="0"/>
                <a:cs typeface="Arial" panose="020B0604020202020204" pitchFamily="34" charset="0"/>
              </a:rPr>
              <a:t>https://www.resmed.com/fi-fi/consumer/diagnosis-and-treatment/sleep-apnea/types-of-sleep-apnea.html</a:t>
            </a:r>
          </a:p>
          <a:p>
            <a:pPr>
              <a:buFont typeface="Courier New" panose="02070309020205020404" pitchFamily="49" charset="0"/>
              <a:buChar char="o"/>
            </a:pPr>
            <a:r>
              <a:rPr lang="fi-FI" sz="1600" dirty="0">
                <a:solidFill>
                  <a:srgbClr val="000000"/>
                </a:solidFill>
                <a:latin typeface="Arial" panose="020B0604020202020204" pitchFamily="34" charset="0"/>
                <a:cs typeface="Arial" panose="020B0604020202020204" pitchFamily="34" charset="0"/>
              </a:rPr>
              <a:t>https://www.terveyskirjasto.fi/terveyskirjasto/tk.koti?p_artikkeli=dlk00763</a:t>
            </a:r>
          </a:p>
          <a:p>
            <a:pPr>
              <a:buFont typeface="Courier New" panose="02070309020205020404" pitchFamily="49" charset="0"/>
              <a:buChar char="o"/>
            </a:pPr>
            <a:r>
              <a:rPr lang="fi-FI" sz="1600" dirty="0">
                <a:solidFill>
                  <a:srgbClr val="000000"/>
                </a:solidFill>
                <a:latin typeface="Arial" panose="020B0604020202020204" pitchFamily="34" charset="0"/>
                <a:cs typeface="Arial" panose="020B0604020202020204" pitchFamily="34" charset="0"/>
                <a:hlinkClick r:id="rId4"/>
              </a:rPr>
              <a:t>https://www.terveyskirjasto.fi/terveyskirjasto/tk.koti?p_artikkeli=spr00005</a:t>
            </a:r>
            <a:endParaRPr lang="fi-FI" sz="1600" dirty="0">
              <a:solidFill>
                <a:srgbClr val="000000"/>
              </a:solidFill>
              <a:latin typeface="Arial" panose="020B0604020202020204" pitchFamily="34" charset="0"/>
              <a:cs typeface="Arial" panose="020B0604020202020204" pitchFamily="34" charset="0"/>
            </a:endParaRPr>
          </a:p>
          <a:p>
            <a:pPr>
              <a:buFont typeface="Courier New" panose="02070309020205020404" pitchFamily="49" charset="0"/>
              <a:buChar char="o"/>
            </a:pPr>
            <a:r>
              <a:rPr lang="fi-FI" sz="1600" dirty="0">
                <a:solidFill>
                  <a:srgbClr val="000000"/>
                </a:solidFill>
                <a:latin typeface="Arial" panose="020B0604020202020204" pitchFamily="34" charset="0"/>
                <a:cs typeface="Arial" panose="020B0604020202020204" pitchFamily="34" charset="0"/>
                <a:hlinkClick r:id="rId5"/>
              </a:rPr>
              <a:t>https://www.terveysverkko.fi/tietopankki/terveysliikunta/ikaantymisen-vaikutukset-elimistoon/#Hengityselimisto</a:t>
            </a:r>
            <a:endParaRPr lang="fi-FI" sz="1600" dirty="0">
              <a:solidFill>
                <a:srgbClr val="000000"/>
              </a:solidFill>
              <a:latin typeface="Arial" panose="020B0604020202020204" pitchFamily="34" charset="0"/>
              <a:cs typeface="Arial" panose="020B0604020202020204" pitchFamily="34" charset="0"/>
            </a:endParaRPr>
          </a:p>
          <a:p>
            <a:pPr>
              <a:buFont typeface="Courier New" panose="02070309020205020404" pitchFamily="49" charset="0"/>
              <a:buChar char="o"/>
            </a:pPr>
            <a:r>
              <a:rPr lang="fi-FI" sz="1600" dirty="0">
                <a:solidFill>
                  <a:srgbClr val="000000"/>
                </a:solidFill>
                <a:latin typeface="Arial" panose="020B0604020202020204" pitchFamily="34" charset="0"/>
                <a:cs typeface="Arial" panose="020B0604020202020204" pitchFamily="34" charset="0"/>
              </a:rPr>
              <a:t>https://www.youtube.com/watch?time_continue=62&amp;v=YSjMWAI8JSM&amp;feature=emb_title</a:t>
            </a:r>
          </a:p>
          <a:p>
            <a:endParaRPr lang="fi-FI" sz="1400" dirty="0">
              <a:solidFill>
                <a:srgbClr val="000000"/>
              </a:solidFill>
            </a:endParaRPr>
          </a:p>
          <a:p>
            <a:endParaRPr lang="fi-FI" sz="1400" dirty="0">
              <a:solidFill>
                <a:srgbClr val="000000"/>
              </a:solidFill>
            </a:endParaRPr>
          </a:p>
          <a:p>
            <a:endParaRPr lang="fi-FI" sz="1400" dirty="0">
              <a:solidFill>
                <a:srgbClr val="000000"/>
              </a:solidFill>
            </a:endParaRPr>
          </a:p>
        </p:txBody>
      </p:sp>
    </p:spTree>
    <p:extLst>
      <p:ext uri="{BB962C8B-B14F-4D97-AF65-F5344CB8AC3E}">
        <p14:creationId xmlns:p14="http://schemas.microsoft.com/office/powerpoint/2010/main" val="1745245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BFE1AD3-B2BC-4567-8B4A-DCB8F90809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D70A28E-4FD8-4474-A206-E15B5EBB303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85801"/>
            <a:ext cx="12188952" cy="521767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FDE75AAD-F4A4-4ED2-9A2F-B2412F936C4D}"/>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20008" r="8214" b="52759"/>
          <a:stretch/>
        </p:blipFill>
        <p:spPr>
          <a:xfrm flipV="1">
            <a:off x="2" y="0"/>
            <a:ext cx="12191999" cy="2235323"/>
          </a:xfrm>
          <a:custGeom>
            <a:avLst/>
            <a:gdLst>
              <a:gd name="connsiteX0" fmla="*/ 0 w 12191999"/>
              <a:gd name="connsiteY0" fmla="*/ 2235323 h 2235323"/>
              <a:gd name="connsiteX1" fmla="*/ 12191999 w 12191999"/>
              <a:gd name="connsiteY1" fmla="*/ 2235323 h 2235323"/>
              <a:gd name="connsiteX2" fmla="*/ 12191999 w 12191999"/>
              <a:gd name="connsiteY2" fmla="*/ 0 h 2235323"/>
              <a:gd name="connsiteX3" fmla="*/ 0 w 12191999"/>
              <a:gd name="connsiteY3" fmla="*/ 0 h 2235323"/>
            </a:gdLst>
            <a:ahLst/>
            <a:cxnLst>
              <a:cxn ang="0">
                <a:pos x="connsiteX0" y="connsiteY0"/>
              </a:cxn>
              <a:cxn ang="0">
                <a:pos x="connsiteX1" y="connsiteY1"/>
              </a:cxn>
              <a:cxn ang="0">
                <a:pos x="connsiteX2" y="connsiteY2"/>
              </a:cxn>
              <a:cxn ang="0">
                <a:pos x="connsiteX3" y="connsiteY3"/>
              </a:cxn>
            </a:cxnLst>
            <a:rect l="l" t="t" r="r" b="b"/>
            <a:pathLst>
              <a:path w="12191999" h="2235323">
                <a:moveTo>
                  <a:pt x="0" y="2235323"/>
                </a:moveTo>
                <a:lnTo>
                  <a:pt x="12191999" y="2235323"/>
                </a:lnTo>
                <a:lnTo>
                  <a:pt x="12191999" y="0"/>
                </a:lnTo>
                <a:lnTo>
                  <a:pt x="0" y="0"/>
                </a:lnTo>
                <a:close/>
              </a:path>
            </a:pathLst>
          </a:custGeom>
        </p:spPr>
      </p:pic>
      <p:sp>
        <p:nvSpPr>
          <p:cNvPr id="2" name="Otsikko 1">
            <a:extLst>
              <a:ext uri="{FF2B5EF4-FFF2-40B4-BE49-F238E27FC236}">
                <a16:creationId xmlns:a16="http://schemas.microsoft.com/office/drawing/2014/main" id="{85FBF9B4-33A8-4F4D-B52E-0B935F64E8CF}"/>
              </a:ext>
            </a:extLst>
          </p:cNvPr>
          <p:cNvSpPr>
            <a:spLocks noGrp="1"/>
          </p:cNvSpPr>
          <p:nvPr>
            <p:ph type="title"/>
          </p:nvPr>
        </p:nvSpPr>
        <p:spPr>
          <a:xfrm>
            <a:off x="753925" y="1601735"/>
            <a:ext cx="10684151" cy="1991979"/>
          </a:xfrm>
        </p:spPr>
        <p:txBody>
          <a:bodyPr vert="horz" lIns="91440" tIns="45720" rIns="91440" bIns="45720" rtlCol="0" anchor="b">
            <a:normAutofit/>
          </a:bodyPr>
          <a:lstStyle/>
          <a:p>
            <a:pPr algn="ctr"/>
            <a:endParaRPr lang="en-US" sz="6600" kern="1200">
              <a:solidFill>
                <a:srgbClr val="FFFFFF"/>
              </a:solidFill>
              <a:latin typeface="+mj-lt"/>
              <a:ea typeface="+mj-ea"/>
              <a:cs typeface="+mj-cs"/>
            </a:endParaRPr>
          </a:p>
        </p:txBody>
      </p:sp>
      <p:pic>
        <p:nvPicPr>
          <p:cNvPr id="14" name="Picture 13">
            <a:extLst>
              <a:ext uri="{FF2B5EF4-FFF2-40B4-BE49-F238E27FC236}">
                <a16:creationId xmlns:a16="http://schemas.microsoft.com/office/drawing/2014/main" id="{DA20CE0B-92EC-45FD-8F68-38003D6D8CA7}"/>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1" r="8214" b="80325"/>
          <a:stretch/>
        </p:blipFill>
        <p:spPr>
          <a:xfrm flipV="1">
            <a:off x="0" y="4586080"/>
            <a:ext cx="12191999" cy="1614974"/>
          </a:xfrm>
          <a:custGeom>
            <a:avLst/>
            <a:gdLst>
              <a:gd name="connsiteX0" fmla="*/ 0 w 12191999"/>
              <a:gd name="connsiteY0" fmla="*/ 1614974 h 1614974"/>
              <a:gd name="connsiteX1" fmla="*/ 12191999 w 12191999"/>
              <a:gd name="connsiteY1" fmla="*/ 1614974 h 1614974"/>
              <a:gd name="connsiteX2" fmla="*/ 12191999 w 12191999"/>
              <a:gd name="connsiteY2" fmla="*/ 0 h 1614974"/>
              <a:gd name="connsiteX3" fmla="*/ 0 w 12191999"/>
              <a:gd name="connsiteY3" fmla="*/ 0 h 1614974"/>
            </a:gdLst>
            <a:ahLst/>
            <a:cxnLst>
              <a:cxn ang="0">
                <a:pos x="connsiteX0" y="connsiteY0"/>
              </a:cxn>
              <a:cxn ang="0">
                <a:pos x="connsiteX1" y="connsiteY1"/>
              </a:cxn>
              <a:cxn ang="0">
                <a:pos x="connsiteX2" y="connsiteY2"/>
              </a:cxn>
              <a:cxn ang="0">
                <a:pos x="connsiteX3" y="connsiteY3"/>
              </a:cxn>
            </a:cxnLst>
            <a:rect l="l" t="t" r="r" b="b"/>
            <a:pathLst>
              <a:path w="12191999" h="1614974">
                <a:moveTo>
                  <a:pt x="0" y="1614974"/>
                </a:moveTo>
                <a:lnTo>
                  <a:pt x="12191999" y="1614974"/>
                </a:lnTo>
                <a:lnTo>
                  <a:pt x="12191999" y="0"/>
                </a:lnTo>
                <a:lnTo>
                  <a:pt x="0" y="0"/>
                </a:lnTo>
                <a:close/>
              </a:path>
            </a:pathLst>
          </a:custGeom>
        </p:spPr>
      </p:pic>
      <p:sp>
        <p:nvSpPr>
          <p:cNvPr id="3" name="Tekstin paikkamerkki 2">
            <a:extLst>
              <a:ext uri="{FF2B5EF4-FFF2-40B4-BE49-F238E27FC236}">
                <a16:creationId xmlns:a16="http://schemas.microsoft.com/office/drawing/2014/main" id="{9700B661-F411-4542-8B4F-6B11C7AEE282}"/>
              </a:ext>
            </a:extLst>
          </p:cNvPr>
          <p:cNvSpPr>
            <a:spLocks noGrp="1"/>
          </p:cNvSpPr>
          <p:nvPr>
            <p:ph type="body" idx="1"/>
          </p:nvPr>
        </p:nvSpPr>
        <p:spPr>
          <a:xfrm>
            <a:off x="1171575" y="3806169"/>
            <a:ext cx="9469211" cy="865639"/>
          </a:xfrm>
        </p:spPr>
        <p:txBody>
          <a:bodyPr vert="horz" lIns="91440" tIns="45720" rIns="91440" bIns="45720" rtlCol="0" anchor="t">
            <a:normAutofit/>
          </a:bodyPr>
          <a:lstStyle/>
          <a:p>
            <a:pPr algn="ctr"/>
            <a:r>
              <a:rPr lang="en-US" sz="3000" kern="1200">
                <a:solidFill>
                  <a:srgbClr val="FFFFFF"/>
                </a:solidFill>
                <a:latin typeface="+mn-lt"/>
                <a:ea typeface="+mn-ea"/>
                <a:cs typeface="+mn-cs"/>
              </a:rPr>
              <a:t>Ikonen, Karkulahti-Hoppman, Lehtomäki, Lütz, Saari, Systä</a:t>
            </a:r>
          </a:p>
        </p:txBody>
      </p:sp>
    </p:spTree>
    <p:extLst>
      <p:ext uri="{BB962C8B-B14F-4D97-AF65-F5344CB8AC3E}">
        <p14:creationId xmlns:p14="http://schemas.microsoft.com/office/powerpoint/2010/main" val="3444731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56F5174-31D9-4DBB-AAB7-A1FD7BDB13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AE113210-7872-481A-ADE6-3A05CCAF5EB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E16B7057-F68E-405E-896B-473230C4D0C8}"/>
              </a:ext>
            </a:extLst>
          </p:cNvPr>
          <p:cNvSpPr>
            <a:spLocks noGrp="1"/>
          </p:cNvSpPr>
          <p:nvPr>
            <p:ph type="title"/>
          </p:nvPr>
        </p:nvSpPr>
        <p:spPr>
          <a:xfrm>
            <a:off x="6094105" y="802955"/>
            <a:ext cx="4977976" cy="1454051"/>
          </a:xfrm>
        </p:spPr>
        <p:txBody>
          <a:bodyPr vert="horz" lIns="91440" tIns="45720" rIns="91440" bIns="45720" rtlCol="0" anchor="ctr">
            <a:normAutofit/>
          </a:bodyPr>
          <a:lstStyle/>
          <a:p>
            <a:r>
              <a:rPr lang="en-US" dirty="0" err="1">
                <a:solidFill>
                  <a:srgbClr val="000000"/>
                </a:solidFill>
                <a:latin typeface="Arial" panose="020B0604020202020204" pitchFamily="34" charset="0"/>
                <a:cs typeface="Arial" panose="020B0604020202020204" pitchFamily="34" charset="0"/>
              </a:rPr>
              <a:t>Hengityselimistö</a:t>
            </a:r>
            <a:r>
              <a:rPr lang="en-US" dirty="0">
                <a:solidFill>
                  <a:srgbClr val="000000"/>
                </a:solidFill>
                <a:latin typeface="Arial" panose="020B0604020202020204" pitchFamily="34" charset="0"/>
                <a:cs typeface="Arial" panose="020B0604020202020204" pitchFamily="34" charset="0"/>
              </a:rPr>
              <a:t/>
            </a:r>
            <a:br>
              <a:rPr lang="en-US" dirty="0">
                <a:solidFill>
                  <a:srgbClr val="000000"/>
                </a:solidFill>
                <a:latin typeface="Arial" panose="020B0604020202020204" pitchFamily="34" charset="0"/>
                <a:cs typeface="Arial" panose="020B0604020202020204" pitchFamily="34" charset="0"/>
              </a:rPr>
            </a:br>
            <a:r>
              <a:rPr lang="en-US" dirty="0">
                <a:solidFill>
                  <a:srgbClr val="000000"/>
                </a:solidFill>
                <a:latin typeface="Arial" panose="020B0604020202020204" pitchFamily="34" charset="0"/>
                <a:cs typeface="Arial" panose="020B0604020202020204" pitchFamily="34" charset="0"/>
              </a:rPr>
              <a:t>	</a:t>
            </a:r>
            <a:r>
              <a:rPr lang="en-US" sz="2400" dirty="0">
                <a:solidFill>
                  <a:srgbClr val="000000"/>
                </a:solidFill>
                <a:latin typeface="Arial" panose="020B0604020202020204" pitchFamily="34" charset="0"/>
                <a:cs typeface="Arial" panose="020B0604020202020204" pitchFamily="34" charset="0"/>
              </a:rPr>
              <a:t>ja </a:t>
            </a:r>
            <a:r>
              <a:rPr lang="en-US" sz="2400" dirty="0" err="1">
                <a:solidFill>
                  <a:srgbClr val="000000"/>
                </a:solidFill>
                <a:latin typeface="Arial" panose="020B0604020202020204" pitchFamily="34" charset="0"/>
                <a:cs typeface="Arial" panose="020B0604020202020204" pitchFamily="34" charset="0"/>
              </a:rPr>
              <a:t>kuinka</a:t>
            </a:r>
            <a:r>
              <a:rPr lang="en-US" sz="2400" dirty="0">
                <a:solidFill>
                  <a:srgbClr val="000000"/>
                </a:solidFill>
                <a:latin typeface="Arial" panose="020B0604020202020204" pitchFamily="34" charset="0"/>
                <a:cs typeface="Arial" panose="020B0604020202020204" pitchFamily="34" charset="0"/>
              </a:rPr>
              <a:t> se </a:t>
            </a:r>
            <a:r>
              <a:rPr lang="en-US" sz="2400" dirty="0" err="1">
                <a:solidFill>
                  <a:srgbClr val="000000"/>
                </a:solidFill>
                <a:latin typeface="Arial" panose="020B0604020202020204" pitchFamily="34" charset="0"/>
                <a:cs typeface="Arial" panose="020B0604020202020204" pitchFamily="34" charset="0"/>
              </a:rPr>
              <a:t>toimii</a:t>
            </a:r>
            <a:endParaRPr lang="en-US" dirty="0">
              <a:solidFill>
                <a:srgbClr val="000000"/>
              </a:solidFill>
              <a:latin typeface="Arial" panose="020B0604020202020204" pitchFamily="34" charset="0"/>
              <a:cs typeface="Arial" panose="020B0604020202020204" pitchFamily="34" charset="0"/>
            </a:endParaRPr>
          </a:p>
        </p:txBody>
      </p:sp>
      <p:sp>
        <p:nvSpPr>
          <p:cNvPr id="28"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Sisällön paikkamerkki 3">
            <a:extLst>
              <a:ext uri="{FF2B5EF4-FFF2-40B4-BE49-F238E27FC236}">
                <a16:creationId xmlns:a16="http://schemas.microsoft.com/office/drawing/2014/main" id="{5E2B3E65-F8DE-498B-A6A0-C1A0A08D2576}"/>
              </a:ext>
            </a:extLst>
          </p:cNvPr>
          <p:cNvPicPr>
            <a:picLocks noGrp="1" noChangeAspect="1"/>
          </p:cNvPicPr>
          <p:nvPr>
            <p:ph idx="1"/>
          </p:nvPr>
        </p:nvPicPr>
        <p:blipFill rotWithShape="1">
          <a:blip r:embed="rId3">
            <a:alphaModFix/>
          </a:blip>
          <a:srcRect l="4458" r="-3" b="-3"/>
          <a:stretch/>
        </p:blipFill>
        <p:spPr>
          <a:xfrm>
            <a:off x="20" y="907231"/>
            <a:ext cx="4838021" cy="5063738"/>
          </a:xfrm>
          <a:custGeom>
            <a:avLst/>
            <a:gdLst/>
            <a:ahLst/>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6" name="Tekstiruutu 5">
            <a:extLst>
              <a:ext uri="{FF2B5EF4-FFF2-40B4-BE49-F238E27FC236}">
                <a16:creationId xmlns:a16="http://schemas.microsoft.com/office/drawing/2014/main" id="{B97DE1F8-1879-416D-A3D5-2524241D1C06}"/>
              </a:ext>
            </a:extLst>
          </p:cNvPr>
          <p:cNvSpPr txBox="1"/>
          <p:nvPr/>
        </p:nvSpPr>
        <p:spPr>
          <a:xfrm>
            <a:off x="6094105" y="2364024"/>
            <a:ext cx="4977578" cy="1896934"/>
          </a:xfrm>
          <a:prstGeom prst="rect">
            <a:avLst/>
          </a:prstGeom>
        </p:spPr>
        <p:txBody>
          <a:bodyPr vert="horz" lIns="91440" tIns="45720" rIns="91440" bIns="45720" rtlCol="0" anchor="ctr">
            <a:normAutofit/>
          </a:bodyPr>
          <a:lstStyle/>
          <a:p>
            <a:pPr>
              <a:lnSpc>
                <a:spcPct val="90000"/>
              </a:lnSpc>
              <a:spcAft>
                <a:spcPts val="600"/>
              </a:spcAft>
            </a:pPr>
            <a:r>
              <a:rPr lang="en-US" dirty="0">
                <a:solidFill>
                  <a:srgbClr val="000000"/>
                </a:solidFill>
                <a:latin typeface="Arial" panose="020B0604020202020204" pitchFamily="34" charset="0"/>
                <a:cs typeface="Arial" panose="020B0604020202020204" pitchFamily="34" charset="0"/>
              </a:rPr>
              <a:t>https://www.youtube.com/watch?time_continue=62&amp;v=YSjMWAI8JSM&amp;feature=emb_title</a:t>
            </a:r>
          </a:p>
        </p:txBody>
      </p:sp>
    </p:spTree>
    <p:extLst>
      <p:ext uri="{BB962C8B-B14F-4D97-AF65-F5344CB8AC3E}">
        <p14:creationId xmlns:p14="http://schemas.microsoft.com/office/powerpoint/2010/main" val="2397741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57586EB6-F0DF-40A1-B445-D0CC79860C1A}"/>
              </a:ext>
            </a:extLst>
          </p:cNvPr>
          <p:cNvSpPr>
            <a:spLocks noGrp="1"/>
          </p:cNvSpPr>
          <p:nvPr>
            <p:ph type="title"/>
          </p:nvPr>
        </p:nvSpPr>
        <p:spPr>
          <a:xfrm>
            <a:off x="958506" y="800392"/>
            <a:ext cx="10264697" cy="1212102"/>
          </a:xfrm>
        </p:spPr>
        <p:txBody>
          <a:bodyPr>
            <a:normAutofit/>
          </a:bodyPr>
          <a:lstStyle/>
          <a:p>
            <a:r>
              <a:rPr lang="fi-FI" sz="4000" dirty="0">
                <a:solidFill>
                  <a:srgbClr val="FFFFFF"/>
                </a:solidFill>
              </a:rPr>
              <a:t>Hengitykseen vaikuttavat ikääntymisen tuomat muutokset/riskit</a:t>
            </a:r>
          </a:p>
        </p:txBody>
      </p:sp>
      <p:sp>
        <p:nvSpPr>
          <p:cNvPr id="3" name="Sisällön paikkamerkki 2">
            <a:extLst>
              <a:ext uri="{FF2B5EF4-FFF2-40B4-BE49-F238E27FC236}">
                <a16:creationId xmlns:a16="http://schemas.microsoft.com/office/drawing/2014/main" id="{657572C3-D22C-4528-99E8-961ED0A0F255}"/>
              </a:ext>
            </a:extLst>
          </p:cNvPr>
          <p:cNvSpPr>
            <a:spLocks noGrp="1"/>
          </p:cNvSpPr>
          <p:nvPr>
            <p:ph idx="1"/>
          </p:nvPr>
        </p:nvSpPr>
        <p:spPr>
          <a:xfrm>
            <a:off x="1367624" y="2490436"/>
            <a:ext cx="9708995" cy="4205786"/>
          </a:xfrm>
        </p:spPr>
        <p:txBody>
          <a:bodyPr anchor="ctr">
            <a:normAutofit/>
          </a:bodyPr>
          <a:lstStyle/>
          <a:p>
            <a:pPr marL="0" indent="0">
              <a:lnSpc>
                <a:spcPct val="150000"/>
              </a:lnSpc>
              <a:buNone/>
            </a:pPr>
            <a:r>
              <a:rPr lang="fi-FI" sz="2000" b="0" i="0" u="none" strike="noStrike" dirty="0">
                <a:effectLst/>
                <a:latin typeface="Arial" panose="020B0604020202020204" pitchFamily="34" charset="0"/>
                <a:cs typeface="Arial" panose="020B0604020202020204" pitchFamily="34" charset="0"/>
              </a:rPr>
              <a:t>Ikääntymismuutoksia:</a:t>
            </a:r>
          </a:p>
          <a:p>
            <a:pPr>
              <a:lnSpc>
                <a:spcPct val="150000"/>
              </a:lnSpc>
              <a:buFont typeface="Courier New" panose="02070309020205020404" pitchFamily="49" charset="0"/>
              <a:buChar char="o"/>
            </a:pPr>
            <a:r>
              <a:rPr lang="fi-FI" sz="2000" b="0" i="0" u="none" strike="noStrike" dirty="0">
                <a:effectLst/>
                <a:latin typeface="Arial" panose="020B0604020202020204" pitchFamily="34" charset="0"/>
                <a:cs typeface="Arial" panose="020B0604020202020204" pitchFamily="34" charset="0"/>
              </a:rPr>
              <a:t>keuhkojen pinta-alan pienentyminen</a:t>
            </a:r>
          </a:p>
          <a:p>
            <a:pPr>
              <a:lnSpc>
                <a:spcPct val="150000"/>
              </a:lnSpc>
              <a:buFont typeface="Courier New" panose="02070309020205020404" pitchFamily="49" charset="0"/>
              <a:buChar char="o"/>
            </a:pPr>
            <a:r>
              <a:rPr lang="fi-FI" sz="2000" b="0" i="0" u="none" strike="noStrike" dirty="0">
                <a:effectLst/>
                <a:latin typeface="Arial" panose="020B0604020202020204" pitchFamily="34" charset="0"/>
                <a:cs typeface="Arial" panose="020B0604020202020204" pitchFamily="34" charset="0"/>
              </a:rPr>
              <a:t>rintakehän elastisuuden aleneminen</a:t>
            </a:r>
          </a:p>
          <a:p>
            <a:pPr>
              <a:lnSpc>
                <a:spcPct val="150000"/>
              </a:lnSpc>
              <a:buFont typeface="Courier New" panose="02070309020205020404" pitchFamily="49" charset="0"/>
              <a:buChar char="o"/>
            </a:pPr>
            <a:r>
              <a:rPr lang="fi-FI" sz="2000" b="0" i="0" u="none" strike="noStrike" dirty="0">
                <a:effectLst/>
                <a:latin typeface="Arial" panose="020B0604020202020204" pitchFamily="34" charset="0"/>
                <a:cs typeface="Arial" panose="020B0604020202020204" pitchFamily="34" charset="0"/>
              </a:rPr>
              <a:t>hengityslihasten voiman heikkeneminen</a:t>
            </a:r>
          </a:p>
          <a:p>
            <a:pPr>
              <a:lnSpc>
                <a:spcPct val="150000"/>
              </a:lnSpc>
              <a:buFont typeface="Courier New" panose="02070309020205020404" pitchFamily="49" charset="0"/>
              <a:buChar char="o"/>
            </a:pPr>
            <a:r>
              <a:rPr lang="fi-FI" sz="2000" b="0" i="0" u="none" strike="noStrike" dirty="0">
                <a:effectLst/>
                <a:latin typeface="Arial" panose="020B0604020202020204" pitchFamily="34" charset="0"/>
                <a:cs typeface="Arial" panose="020B0604020202020204" pitchFamily="34" charset="0"/>
              </a:rPr>
              <a:t>Keuhkorakkuloiden pinta-ala pienenee noin 10-20 % 70-ikävuoteen mennessä </a:t>
            </a:r>
          </a:p>
          <a:p>
            <a:pPr>
              <a:lnSpc>
                <a:spcPct val="150000"/>
              </a:lnSpc>
              <a:buFont typeface="Courier New" panose="02070309020205020404" pitchFamily="49" charset="0"/>
              <a:buChar char="o"/>
            </a:pPr>
            <a:r>
              <a:rPr lang="fi-FI" sz="2000" b="0" i="0" u="none" strike="noStrike" dirty="0">
                <a:effectLst/>
                <a:latin typeface="Arial" panose="020B0604020202020204" pitchFamily="34" charset="0"/>
                <a:cs typeface="Arial" panose="020B0604020202020204" pitchFamily="34" charset="0"/>
              </a:rPr>
              <a:t>Keuhkojen hiussuonitus vähenee, joka vaikuttaa keuhkojen ilmanvaihtoon</a:t>
            </a:r>
          </a:p>
          <a:p>
            <a:pPr marL="0" indent="0">
              <a:buNone/>
            </a:pPr>
            <a:endParaRPr lang="fi-FI" sz="1800" dirty="0">
              <a:latin typeface="Arial" panose="020B0604020202020204" pitchFamily="34" charset="0"/>
              <a:cs typeface="Arial" panose="020B0604020202020204" pitchFamily="34" charset="0"/>
            </a:endParaRPr>
          </a:p>
          <a:p>
            <a:endParaRPr lang="fi-FI" sz="1100" dirty="0"/>
          </a:p>
        </p:txBody>
      </p:sp>
    </p:spTree>
    <p:extLst>
      <p:ext uri="{BB962C8B-B14F-4D97-AF65-F5344CB8AC3E}">
        <p14:creationId xmlns:p14="http://schemas.microsoft.com/office/powerpoint/2010/main" val="143524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76EFD3D9-44F0-4267-BCC1-1613E79D82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Shape 34">
            <a:extLst>
              <a:ext uri="{FF2B5EF4-FFF2-40B4-BE49-F238E27FC236}">
                <a16:creationId xmlns:a16="http://schemas.microsoft.com/office/drawing/2014/main" id="{2EC40DB1-B719-4A13-9A4D-0966B4B278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8FD72294-89E7-48E6-8886-1B8474CBE4B6}"/>
              </a:ext>
            </a:extLst>
          </p:cNvPr>
          <p:cNvSpPr>
            <a:spLocks noGrp="1"/>
          </p:cNvSpPr>
          <p:nvPr>
            <p:ph type="title"/>
          </p:nvPr>
        </p:nvSpPr>
        <p:spPr>
          <a:xfrm>
            <a:off x="934872" y="982272"/>
            <a:ext cx="3388419" cy="4560970"/>
          </a:xfrm>
        </p:spPr>
        <p:txBody>
          <a:bodyPr>
            <a:normAutofit/>
          </a:bodyPr>
          <a:lstStyle/>
          <a:p>
            <a:r>
              <a:rPr lang="fi-FI" sz="4000">
                <a:solidFill>
                  <a:srgbClr val="FFFFFF"/>
                </a:solidFill>
              </a:rPr>
              <a:t>Muut hengitykseen vaikuttavat tekijät</a:t>
            </a:r>
          </a:p>
        </p:txBody>
      </p:sp>
      <p:sp>
        <p:nvSpPr>
          <p:cNvPr id="37"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Sisällön paikkamerkki 2">
            <a:extLst>
              <a:ext uri="{FF2B5EF4-FFF2-40B4-BE49-F238E27FC236}">
                <a16:creationId xmlns:a16="http://schemas.microsoft.com/office/drawing/2014/main" id="{8D1DF8F6-22AB-4E5D-A6CF-52A9A6E5E695}"/>
              </a:ext>
            </a:extLst>
          </p:cNvPr>
          <p:cNvSpPr>
            <a:spLocks noGrp="1"/>
          </p:cNvSpPr>
          <p:nvPr>
            <p:ph idx="1"/>
          </p:nvPr>
        </p:nvSpPr>
        <p:spPr>
          <a:xfrm>
            <a:off x="5221862" y="1719618"/>
            <a:ext cx="5948831" cy="4334629"/>
          </a:xfrm>
        </p:spPr>
        <p:txBody>
          <a:bodyPr anchor="ctr">
            <a:normAutofit/>
          </a:bodyPr>
          <a:lstStyle/>
          <a:p>
            <a:pPr marL="0" marR="0" lvl="0" indent="0" defTabSz="914400" rtl="0" eaLnBrk="1" fontAlgn="auto" latinLnBrk="0" hangingPunct="1">
              <a:spcBef>
                <a:spcPts val="0"/>
              </a:spcBef>
              <a:spcAft>
                <a:spcPts val="600"/>
              </a:spcAft>
              <a:buClrTx/>
              <a:buSzTx/>
              <a:buFontTx/>
              <a:buNone/>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Muita vaikuttavia tekijöitä:</a:t>
            </a:r>
          </a:p>
          <a:p>
            <a:pPr marL="285750" marR="0" lvl="0" indent="-285750" defTabSz="914400" rtl="0" eaLnBrk="1" fontAlgn="auto" latinLnBrk="0" hangingPunct="1">
              <a:spcBef>
                <a:spcPts val="0"/>
              </a:spcBef>
              <a:spcAft>
                <a:spcPts val="600"/>
              </a:spcAft>
              <a:buClrTx/>
              <a:buSzTx/>
              <a:buFont typeface="Courier New" panose="02070309020205020404" pitchFamily="49" charset="0"/>
              <a:buChar char="o"/>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Hengenahdistus, joka voi johtua mm.</a:t>
            </a:r>
          </a:p>
          <a:p>
            <a:pPr marL="285750" marR="0" lvl="0" indent="-285750" defTabSz="914400" rtl="0" eaLnBrk="1" fontAlgn="auto" latinLnBrk="0" hangingPunct="1">
              <a:spcBef>
                <a:spcPts val="0"/>
              </a:spcBef>
              <a:spcAft>
                <a:spcPts val="600"/>
              </a:spcAft>
              <a:buClrTx/>
              <a:buSzTx/>
              <a:buFont typeface="Arial" panose="020B0604020202020204" pitchFamily="34" charset="0"/>
              <a:buChar char="•"/>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Sydämenvajaatoiminnasta</a:t>
            </a:r>
          </a:p>
          <a:p>
            <a:pPr marL="285750" marR="0" lvl="0" indent="-285750" defTabSz="914400" rtl="0" eaLnBrk="1" fontAlgn="auto" latinLnBrk="0" hangingPunct="1">
              <a:spcBef>
                <a:spcPts val="0"/>
              </a:spcBef>
              <a:spcAft>
                <a:spcPts val="600"/>
              </a:spcAft>
              <a:buClrTx/>
              <a:buSzTx/>
              <a:buFont typeface="Arial" panose="020B0604020202020204" pitchFamily="34" charset="0"/>
              <a:buChar char="•"/>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Sairaudesta (esim. syöpä)</a:t>
            </a:r>
          </a:p>
          <a:p>
            <a:pPr marL="285750" marR="0" lvl="0" indent="-285750" defTabSz="914400" rtl="0" eaLnBrk="1" fontAlgn="auto" latinLnBrk="0" hangingPunct="1">
              <a:spcBef>
                <a:spcPts val="0"/>
              </a:spcBef>
              <a:spcAft>
                <a:spcPts val="600"/>
              </a:spcAft>
              <a:buClrTx/>
              <a:buSzTx/>
              <a:buFont typeface="Arial" panose="020B0604020202020204" pitchFamily="34" charset="0"/>
              <a:buChar char="•"/>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Tulehduksesta</a:t>
            </a:r>
          </a:p>
          <a:p>
            <a:pPr marL="285750" marR="0" lvl="0" indent="-285750" defTabSz="914400" rtl="0" eaLnBrk="1" fontAlgn="auto" latinLnBrk="0" hangingPunct="1">
              <a:spcBef>
                <a:spcPts val="0"/>
              </a:spcBef>
              <a:spcAft>
                <a:spcPts val="600"/>
              </a:spcAft>
              <a:buClrTx/>
              <a:buSzTx/>
              <a:buFont typeface="Arial" panose="020B0604020202020204" pitchFamily="34" charset="0"/>
              <a:buChar char="•"/>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Astmasta</a:t>
            </a:r>
          </a:p>
          <a:p>
            <a:pPr marL="285750" marR="0" lvl="0" indent="-285750" defTabSz="914400" rtl="0" eaLnBrk="1" fontAlgn="auto" latinLnBrk="0" hangingPunct="1">
              <a:spcBef>
                <a:spcPts val="0"/>
              </a:spcBef>
              <a:spcAft>
                <a:spcPts val="600"/>
              </a:spcAft>
              <a:buClrTx/>
              <a:buSzTx/>
              <a:buFont typeface="Arial" panose="020B0604020202020204" pitchFamily="34" charset="0"/>
              <a:buChar char="•"/>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Pelosta</a:t>
            </a:r>
          </a:p>
          <a:p>
            <a:pPr marL="285750" marR="0" lvl="0" indent="-285750" defTabSz="914400" rtl="0" eaLnBrk="1" fontAlgn="auto" latinLnBrk="0" hangingPunct="1">
              <a:spcBef>
                <a:spcPts val="0"/>
              </a:spcBef>
              <a:spcAft>
                <a:spcPts val="600"/>
              </a:spcAft>
              <a:buClrTx/>
              <a:buSzTx/>
              <a:buFont typeface="Courier New" panose="02070309020205020404" pitchFamily="49" charset="0"/>
              <a:buChar char="o"/>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Runsas liman eritys</a:t>
            </a:r>
          </a:p>
          <a:p>
            <a:pPr marL="285750" marR="0" lvl="0" indent="-285750" defTabSz="914400" rtl="0" eaLnBrk="1" fontAlgn="auto" latinLnBrk="0" hangingPunct="1">
              <a:spcBef>
                <a:spcPts val="0"/>
              </a:spcBef>
              <a:spcAft>
                <a:spcPts val="600"/>
              </a:spcAft>
              <a:buClrTx/>
              <a:buSzTx/>
              <a:buFont typeface="Courier New" panose="02070309020205020404" pitchFamily="49" charset="0"/>
              <a:buChar char="o"/>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Keuhkoahtauma</a:t>
            </a:r>
          </a:p>
          <a:p>
            <a:pPr marL="285750" marR="0" lvl="0" indent="-285750" defTabSz="914400" rtl="0" eaLnBrk="1" fontAlgn="auto" latinLnBrk="0" hangingPunct="1">
              <a:spcBef>
                <a:spcPts val="0"/>
              </a:spcBef>
              <a:spcAft>
                <a:spcPts val="600"/>
              </a:spcAft>
              <a:buClrTx/>
              <a:buSzTx/>
              <a:buFont typeface="Courier New" panose="02070309020205020404" pitchFamily="49" charset="0"/>
              <a:buChar char="o"/>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CF (kystinen fibroosi)</a:t>
            </a:r>
          </a:p>
          <a:p>
            <a:pPr marL="285750" marR="0" lvl="0" indent="-285750" defTabSz="914400" rtl="0" eaLnBrk="1" fontAlgn="auto" latinLnBrk="0" hangingPunct="1">
              <a:spcBef>
                <a:spcPts val="0"/>
              </a:spcBef>
              <a:spcAft>
                <a:spcPts val="600"/>
              </a:spcAft>
              <a:buClrTx/>
              <a:buSzTx/>
              <a:buFont typeface="Courier New" panose="02070309020205020404" pitchFamily="49" charset="0"/>
              <a:buChar char="o"/>
              <a:tabLst/>
              <a:defRPr/>
            </a:pPr>
            <a:r>
              <a:rPr kumimoji="0" lang="fi-FI" sz="2200" b="0" i="0" u="none" strike="noStrike" kern="1200" cap="none" spc="0" normalizeH="0" baseline="0" noProof="0">
                <a:ln>
                  <a:noFill/>
                </a:ln>
                <a:solidFill>
                  <a:srgbClr val="FEFFFF"/>
                </a:solidFill>
                <a:effectLst/>
                <a:uLnTx/>
                <a:uFillTx/>
                <a:latin typeface="Arial" panose="020B0604020202020204" pitchFamily="34" charset="0"/>
                <a:ea typeface="+mn-ea"/>
                <a:cs typeface="Arial" panose="020B0604020202020204" pitchFamily="34" charset="0"/>
              </a:rPr>
              <a:t>ALS ja muut lihaksia heikentävät sairaudet</a:t>
            </a:r>
            <a:endParaRPr lang="fi-FI" sz="2200">
              <a:solidFill>
                <a:srgbClr val="FEFFFF"/>
              </a:solidFill>
            </a:endParaRPr>
          </a:p>
        </p:txBody>
      </p:sp>
    </p:spTree>
    <p:extLst>
      <p:ext uri="{BB962C8B-B14F-4D97-AF65-F5344CB8AC3E}">
        <p14:creationId xmlns:p14="http://schemas.microsoft.com/office/powerpoint/2010/main" val="1505122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EF613E54-F22C-4B10-BD40-6150195217F7}"/>
              </a:ext>
            </a:extLst>
          </p:cNvPr>
          <p:cNvSpPr>
            <a:spLocks noGrp="1"/>
          </p:cNvSpPr>
          <p:nvPr>
            <p:ph type="title"/>
          </p:nvPr>
        </p:nvSpPr>
        <p:spPr>
          <a:xfrm>
            <a:off x="958506" y="800392"/>
            <a:ext cx="10264697" cy="1212102"/>
          </a:xfrm>
        </p:spPr>
        <p:txBody>
          <a:bodyPr>
            <a:normAutofit/>
          </a:bodyPr>
          <a:lstStyle/>
          <a:p>
            <a:r>
              <a:rPr lang="fi-FI" sz="4000">
                <a:solidFill>
                  <a:srgbClr val="FFFFFF"/>
                </a:solidFill>
                <a:latin typeface="Arial" panose="020B0604020202020204" pitchFamily="34" charset="0"/>
                <a:cs typeface="Arial" panose="020B0604020202020204" pitchFamily="34" charset="0"/>
              </a:rPr>
              <a:t>Hengitykseen liittyvät oireet/häiriöt</a:t>
            </a:r>
          </a:p>
        </p:txBody>
      </p:sp>
      <p:sp>
        <p:nvSpPr>
          <p:cNvPr id="3" name="Sisällön paikkamerkki 2">
            <a:extLst>
              <a:ext uri="{FF2B5EF4-FFF2-40B4-BE49-F238E27FC236}">
                <a16:creationId xmlns:a16="http://schemas.microsoft.com/office/drawing/2014/main" id="{305182B2-D384-4506-B343-850E8D32897D}"/>
              </a:ext>
            </a:extLst>
          </p:cNvPr>
          <p:cNvSpPr>
            <a:spLocks noGrp="1"/>
          </p:cNvSpPr>
          <p:nvPr>
            <p:ph idx="1"/>
          </p:nvPr>
        </p:nvSpPr>
        <p:spPr>
          <a:xfrm>
            <a:off x="1367624" y="2012494"/>
            <a:ext cx="9855579" cy="5358977"/>
          </a:xfrm>
        </p:spPr>
        <p:txBody>
          <a:bodyPr anchor="ctr">
            <a:normAutofit/>
          </a:bodyPr>
          <a:lstStyle/>
          <a:p>
            <a:pPr marL="0" indent="0">
              <a:buNone/>
            </a:pPr>
            <a:r>
              <a:rPr lang="fi-FI" sz="1400" b="1" i="0" u="none" strike="noStrike" dirty="0">
                <a:effectLst/>
                <a:latin typeface="Arial" panose="020B0604020202020204" pitchFamily="34" charset="0"/>
                <a:cs typeface="Arial" panose="020B0604020202020204" pitchFamily="34" charset="0"/>
              </a:rPr>
              <a:t>Hengitysvaikeuden syitä</a:t>
            </a:r>
          </a:p>
          <a:p>
            <a:pPr>
              <a:buFont typeface="+mj-lt"/>
              <a:buAutoNum type="arabicPeriod"/>
            </a:pPr>
            <a:r>
              <a:rPr lang="fi-FI" sz="1400" b="0" i="0" u="none" strike="noStrike" dirty="0">
                <a:effectLst/>
                <a:latin typeface="Arial" panose="020B0604020202020204" pitchFamily="34" charset="0"/>
                <a:cs typeface="Arial" panose="020B0604020202020204" pitchFamily="34" charset="0"/>
              </a:rPr>
              <a:t>Hengityseste, joka johtuu</a:t>
            </a:r>
          </a:p>
          <a:p>
            <a:pPr lvl="1">
              <a:buFont typeface="Courier New" panose="02070309020205020404" pitchFamily="49" charset="0"/>
              <a:buChar char="o"/>
            </a:pPr>
            <a:r>
              <a:rPr lang="fi-FI" sz="1400" b="0" i="0" u="none" strike="noStrike" dirty="0">
                <a:effectLst/>
                <a:latin typeface="Arial" panose="020B0604020202020204" pitchFamily="34" charset="0"/>
                <a:cs typeface="Arial" panose="020B0604020202020204" pitchFamily="34" charset="0"/>
              </a:rPr>
              <a:t>tajuttomuudesta, jolloin nielun lihakset veltostuvat ja autettavan kielen tyviosa painuu taaksepäin nieluun estäen hengityksen</a:t>
            </a:r>
          </a:p>
          <a:p>
            <a:pPr lvl="1">
              <a:buFont typeface="Courier New" panose="02070309020205020404" pitchFamily="49" charset="0"/>
              <a:buChar char="o"/>
            </a:pPr>
            <a:r>
              <a:rPr lang="fi-FI" sz="1400" b="0" i="0" u="none" strike="noStrike" dirty="0">
                <a:effectLst/>
                <a:latin typeface="Arial" panose="020B0604020202020204" pitchFamily="34" charset="0"/>
                <a:cs typeface="Arial" panose="020B0604020202020204" pitchFamily="34" charset="0"/>
              </a:rPr>
              <a:t>vierasesineestä, oksennuksesta tai verestä hengitysteissä</a:t>
            </a:r>
          </a:p>
          <a:p>
            <a:pPr lvl="1">
              <a:buFont typeface="Courier New" panose="02070309020205020404" pitchFamily="49" charset="0"/>
              <a:buChar char="o"/>
            </a:pPr>
            <a:r>
              <a:rPr lang="fi-FI" sz="1400" b="0" i="0" u="none" strike="noStrike" dirty="0">
                <a:effectLst/>
                <a:latin typeface="Arial" panose="020B0604020202020204" pitchFamily="34" charset="0"/>
                <a:cs typeface="Arial" panose="020B0604020202020204" pitchFamily="34" charset="0"/>
              </a:rPr>
              <a:t>hengitysteiden vammasta, esimerkiksi kasvo- tai rintakehävamman yhteydessä</a:t>
            </a:r>
          </a:p>
          <a:p>
            <a:pPr>
              <a:buFont typeface="+mj-lt"/>
              <a:buAutoNum type="arabicPeriod"/>
            </a:pPr>
            <a:r>
              <a:rPr lang="fi-FI" sz="1400" b="0" i="0" u="none" strike="noStrike" dirty="0">
                <a:effectLst/>
                <a:latin typeface="Arial" panose="020B0604020202020204" pitchFamily="34" charset="0"/>
                <a:cs typeface="Arial" panose="020B0604020202020204" pitchFamily="34" charset="0"/>
              </a:rPr>
              <a:t>Hengityslama, joka johtuu</a:t>
            </a:r>
          </a:p>
          <a:p>
            <a:pPr lvl="1">
              <a:buFont typeface="Courier New" panose="02070309020205020404" pitchFamily="49" charset="0"/>
              <a:buChar char="o"/>
            </a:pPr>
            <a:r>
              <a:rPr lang="fi-FI" sz="1400" b="0" i="0" u="none" strike="noStrike" dirty="0">
                <a:effectLst/>
                <a:latin typeface="Arial" panose="020B0604020202020204" pitchFamily="34" charset="0"/>
                <a:cs typeface="Arial" panose="020B0604020202020204" pitchFamily="34" charset="0"/>
              </a:rPr>
              <a:t>aivovammasta</a:t>
            </a:r>
          </a:p>
          <a:p>
            <a:pPr lvl="1">
              <a:buFont typeface="Courier New" panose="02070309020205020404" pitchFamily="49" charset="0"/>
              <a:buChar char="o"/>
            </a:pPr>
            <a:r>
              <a:rPr lang="fi-FI" sz="1400" b="0" i="0" u="none" strike="noStrike" dirty="0">
                <a:effectLst/>
                <a:latin typeface="Arial" panose="020B0604020202020204" pitchFamily="34" charset="0"/>
                <a:cs typeface="Arial" panose="020B0604020202020204" pitchFamily="34" charset="0"/>
              </a:rPr>
              <a:t>selkäydinvammasta</a:t>
            </a:r>
          </a:p>
          <a:p>
            <a:pPr lvl="1">
              <a:buFont typeface="Courier New" panose="02070309020205020404" pitchFamily="49" charset="0"/>
              <a:buChar char="o"/>
            </a:pPr>
            <a:r>
              <a:rPr lang="fi-FI" sz="1400" b="0" i="0" u="none" strike="noStrike" dirty="0">
                <a:effectLst/>
                <a:latin typeface="Arial" panose="020B0604020202020204" pitchFamily="34" charset="0"/>
                <a:cs typeface="Arial" panose="020B0604020202020204" pitchFamily="34" charset="0"/>
              </a:rPr>
              <a:t>aivoverisuonten tukoksesta tai aivoverenvuodosta</a:t>
            </a:r>
          </a:p>
          <a:p>
            <a:pPr lvl="1">
              <a:buFont typeface="Courier New" panose="02070309020205020404" pitchFamily="49" charset="0"/>
              <a:buChar char="o"/>
            </a:pPr>
            <a:r>
              <a:rPr lang="fi-FI" sz="1400" b="0" i="0" u="none" strike="noStrike" dirty="0">
                <a:effectLst/>
                <a:latin typeface="Arial" panose="020B0604020202020204" pitchFamily="34" charset="0"/>
                <a:cs typeface="Arial" panose="020B0604020202020204" pitchFamily="34" charset="0"/>
              </a:rPr>
              <a:t>myrkytyksestä</a:t>
            </a:r>
          </a:p>
          <a:p>
            <a:pPr>
              <a:buFont typeface="+mj-lt"/>
              <a:buAutoNum type="arabicPeriod"/>
            </a:pPr>
            <a:r>
              <a:rPr lang="fi-FI" sz="1400" b="0" i="0" u="none" strike="noStrike" dirty="0">
                <a:effectLst/>
                <a:latin typeface="Arial" panose="020B0604020202020204" pitchFamily="34" charset="0"/>
                <a:cs typeface="Arial" panose="020B0604020202020204" pitchFamily="34" charset="0"/>
              </a:rPr>
              <a:t>Hengitystiesairaus, kuten</a:t>
            </a:r>
          </a:p>
          <a:p>
            <a:pPr lvl="1">
              <a:buFont typeface="Courier New" panose="02070309020205020404" pitchFamily="49" charset="0"/>
              <a:buChar char="o"/>
            </a:pPr>
            <a:r>
              <a:rPr lang="fi-FI" sz="1400" b="0" i="0" u="none" strike="noStrike" dirty="0">
                <a:effectLst/>
                <a:latin typeface="Arial" panose="020B0604020202020204" pitchFamily="34" charset="0"/>
                <a:cs typeface="Arial" panose="020B0604020202020204" pitchFamily="34" charset="0"/>
              </a:rPr>
              <a:t>äkillinen hengitystieinfektio </a:t>
            </a:r>
          </a:p>
          <a:p>
            <a:pPr lvl="1">
              <a:buFont typeface="Courier New" panose="02070309020205020404" pitchFamily="49" charset="0"/>
              <a:buChar char="o"/>
            </a:pPr>
            <a:r>
              <a:rPr lang="fi-FI" sz="1400" b="0" i="0" u="none" strike="noStrike" dirty="0">
                <a:effectLst/>
                <a:latin typeface="Arial" panose="020B0604020202020204" pitchFamily="34" charset="0"/>
                <a:cs typeface="Arial" panose="020B0604020202020204" pitchFamily="34" charset="0"/>
              </a:rPr>
              <a:t>krooninen keuhkosairaus, astma </a:t>
            </a:r>
          </a:p>
          <a:p>
            <a:pPr>
              <a:buFont typeface="+mj-lt"/>
              <a:buAutoNum type="arabicPeriod"/>
            </a:pPr>
            <a:r>
              <a:rPr lang="fi-FI" sz="1400" b="0" i="0" u="none" strike="noStrike" dirty="0">
                <a:effectLst/>
                <a:latin typeface="Arial" panose="020B0604020202020204" pitchFamily="34" charset="0"/>
                <a:cs typeface="Arial" panose="020B0604020202020204" pitchFamily="34" charset="0"/>
              </a:rPr>
              <a:t>Sydänsairaus, kuten</a:t>
            </a:r>
          </a:p>
          <a:p>
            <a:pPr lvl="1">
              <a:buFont typeface="Courier New" panose="02070309020205020404" pitchFamily="49" charset="0"/>
              <a:buChar char="o"/>
            </a:pPr>
            <a:r>
              <a:rPr lang="fi-FI" sz="1400" b="0" i="0" u="none" strike="noStrike" dirty="0">
                <a:effectLst/>
                <a:latin typeface="Arial" panose="020B0604020202020204" pitchFamily="34" charset="0"/>
                <a:cs typeface="Arial" panose="020B0604020202020204" pitchFamily="34" charset="0"/>
              </a:rPr>
              <a:t>sydämen vajaatoiminta sekä siitä johtunut keuhkopöhö (nestettä keuhkossa)</a:t>
            </a:r>
          </a:p>
          <a:p>
            <a:endParaRPr lang="fi-FI" sz="1100" dirty="0"/>
          </a:p>
        </p:txBody>
      </p:sp>
    </p:spTree>
    <p:extLst>
      <p:ext uri="{BB962C8B-B14F-4D97-AF65-F5344CB8AC3E}">
        <p14:creationId xmlns:p14="http://schemas.microsoft.com/office/powerpoint/2010/main" val="2495927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18D0C1AD-7BFB-42B9-93D1-E6F8E8F5F119}"/>
              </a:ext>
            </a:extLst>
          </p:cNvPr>
          <p:cNvSpPr>
            <a:spLocks noGrp="1"/>
          </p:cNvSpPr>
          <p:nvPr>
            <p:ph type="title"/>
          </p:nvPr>
        </p:nvSpPr>
        <p:spPr>
          <a:xfrm>
            <a:off x="958506" y="800392"/>
            <a:ext cx="10264697" cy="1212102"/>
          </a:xfrm>
        </p:spPr>
        <p:txBody>
          <a:bodyPr>
            <a:normAutofit/>
          </a:bodyPr>
          <a:lstStyle/>
          <a:p>
            <a:r>
              <a:rPr lang="fi-FI" sz="4000" dirty="0">
                <a:solidFill>
                  <a:srgbClr val="FFFFFF"/>
                </a:solidFill>
                <a:latin typeface="Arial" panose="020B0604020202020204" pitchFamily="34" charset="0"/>
                <a:cs typeface="Arial" panose="020B0604020202020204" pitchFamily="34" charset="0"/>
              </a:rPr>
              <a:t>Toiminnalliset hengityshäiriöt</a:t>
            </a:r>
          </a:p>
        </p:txBody>
      </p:sp>
      <p:sp>
        <p:nvSpPr>
          <p:cNvPr id="3" name="Sisällön paikkamerkki 2">
            <a:extLst>
              <a:ext uri="{FF2B5EF4-FFF2-40B4-BE49-F238E27FC236}">
                <a16:creationId xmlns:a16="http://schemas.microsoft.com/office/drawing/2014/main" id="{98666379-D2DB-4DC8-97EE-9945897E738F}"/>
              </a:ext>
            </a:extLst>
          </p:cNvPr>
          <p:cNvSpPr>
            <a:spLocks noGrp="1"/>
          </p:cNvSpPr>
          <p:nvPr>
            <p:ph idx="1"/>
          </p:nvPr>
        </p:nvSpPr>
        <p:spPr>
          <a:xfrm>
            <a:off x="1367624" y="2543174"/>
            <a:ext cx="9708995" cy="4314825"/>
          </a:xfrm>
        </p:spPr>
        <p:txBody>
          <a:bodyPr anchor="ctr">
            <a:normAutofit fontScale="92500" lnSpcReduction="20000"/>
          </a:bodyPr>
          <a:lstStyle/>
          <a:p>
            <a:pPr>
              <a:lnSpc>
                <a:spcPct val="150000"/>
              </a:lnSpc>
              <a:buFont typeface="Courier New" panose="02070309020205020404" pitchFamily="49" charset="0"/>
              <a:buChar char="o"/>
            </a:pPr>
            <a:r>
              <a:rPr lang="fi-FI" sz="1800" b="1" i="0" u="none" strike="noStrike" dirty="0">
                <a:effectLst/>
                <a:latin typeface="Arial" panose="020B0604020202020204" pitchFamily="34" charset="0"/>
                <a:cs typeface="Arial" panose="020B0604020202020204" pitchFamily="34" charset="0"/>
              </a:rPr>
              <a:t>Hyperventilaatio eli liikahengitys </a:t>
            </a:r>
            <a:r>
              <a:rPr lang="fi-FI" sz="1800" b="0" i="0" u="none" strike="noStrike" dirty="0">
                <a:effectLst/>
                <a:latin typeface="Arial" panose="020B0604020202020204" pitchFamily="34" charset="0"/>
                <a:cs typeface="Arial" panose="020B0604020202020204" pitchFamily="34" charset="0"/>
              </a:rPr>
              <a:t>on toiminallinen hengityshäiriö, joka aiheuttaa astman tapaisia hengitysvaikeuksia. Tällöin hengitetään liian voimakkaasti hapen tarpeeseen nähden, josta seuraa ahdistava olo, rinnan puristusta sekä puutumisen tunnetta käsissä ja huimausta.</a:t>
            </a:r>
          </a:p>
          <a:p>
            <a:pPr>
              <a:lnSpc>
                <a:spcPct val="150000"/>
              </a:lnSpc>
              <a:buFont typeface="Courier New" panose="02070309020205020404" pitchFamily="49" charset="0"/>
              <a:buChar char="o"/>
            </a:pPr>
            <a:r>
              <a:rPr lang="fi-FI" sz="1800" b="1" i="0" u="none" strike="noStrike" dirty="0">
                <a:effectLst/>
                <a:latin typeface="Arial" panose="020B0604020202020204" pitchFamily="34" charset="0"/>
                <a:cs typeface="Arial" panose="020B0604020202020204" pitchFamily="34" charset="0"/>
              </a:rPr>
              <a:t>Toiminnallinen äänihuulisalpaus </a:t>
            </a:r>
            <a:r>
              <a:rPr lang="fi-FI" sz="1800" i="0" u="none" strike="noStrike" dirty="0">
                <a:effectLst/>
                <a:latin typeface="Arial" panose="020B0604020202020204" pitchFamily="34" charset="0"/>
                <a:cs typeface="Arial" panose="020B0604020202020204" pitchFamily="34" charset="0"/>
              </a:rPr>
              <a:t>tarkoittaa kurkunpään toimintahäiriötä, jossa äänihuulet ajoittain salpaavat ilman kulun. Sisäänhengityksen aikana äänihuulet normaalisti loittonevat toisistaan ja antavat tilaa virtaavalle ilmalle. Äänihuulisalpauksessa äänihuulet sisäänhengityksessä lähentyvät toisiaan epätarkoituksenmukaisella tavalla, jolloin ilman kulku estyy.</a:t>
            </a:r>
          </a:p>
          <a:p>
            <a:pPr>
              <a:lnSpc>
                <a:spcPct val="150000"/>
              </a:lnSpc>
              <a:buFont typeface="Courier New" panose="02070309020205020404" pitchFamily="49" charset="0"/>
              <a:buChar char="o"/>
            </a:pPr>
            <a:r>
              <a:rPr lang="fi-FI" sz="1800" b="1" i="0" u="none" strike="noStrike" dirty="0">
                <a:effectLst/>
                <a:latin typeface="Arial" panose="020B0604020202020204" pitchFamily="34" charset="0"/>
                <a:cs typeface="Arial" panose="020B0604020202020204" pitchFamily="34" charset="0"/>
              </a:rPr>
              <a:t>Uniapnea</a:t>
            </a:r>
            <a:r>
              <a:rPr lang="fi-FI" sz="1800" b="0" i="0" u="none" strike="noStrike" dirty="0">
                <a:effectLst/>
                <a:latin typeface="Arial" panose="020B0604020202020204" pitchFamily="34" charset="0"/>
                <a:cs typeface="Arial" panose="020B0604020202020204" pitchFamily="34" charset="0"/>
              </a:rPr>
              <a:t> on unenaikainen hengityshäiriö. Hengitysteiden ahtautuminen aiheuttaa hengityskatkoksia tai hengityksen vaimentumista, joka johtaa veren happipitoisuuden laskuun ja verenpaineen kohoamiseen.</a:t>
            </a:r>
            <a:endParaRPr lang="fi-FI" sz="1800" i="0" u="none" strike="noStrike" dirty="0">
              <a:effectLst/>
              <a:latin typeface="Arial" panose="020B0604020202020204" pitchFamily="34" charset="0"/>
              <a:cs typeface="Arial" panose="020B0604020202020204" pitchFamily="34" charset="0"/>
            </a:endParaRPr>
          </a:p>
          <a:p>
            <a:endParaRPr lang="fi-FI" sz="1900" b="0" i="0" u="none" strike="noStrike" dirty="0">
              <a:effectLst/>
              <a:latin typeface="proxima-nova"/>
            </a:endParaRPr>
          </a:p>
          <a:p>
            <a:endParaRPr lang="fi-FI" sz="1900" dirty="0"/>
          </a:p>
        </p:txBody>
      </p:sp>
    </p:spTree>
    <p:extLst>
      <p:ext uri="{BB962C8B-B14F-4D97-AF65-F5344CB8AC3E}">
        <p14:creationId xmlns:p14="http://schemas.microsoft.com/office/powerpoint/2010/main" val="1393841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7A336D-3989-40B7-9FE3-146246DE82EE}"/>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i-FI"/>
          </a:p>
        </p:txBody>
      </p:sp>
      <p:graphicFrame>
        <p:nvGraphicFramePr>
          <p:cNvPr id="4" name="Taulukko 3">
            <a:extLst>
              <a:ext uri="{FF2B5EF4-FFF2-40B4-BE49-F238E27FC236}">
                <a16:creationId xmlns:a16="http://schemas.microsoft.com/office/drawing/2014/main" id="{ACB92CDC-9AA7-40FD-94EA-651241F4F179}"/>
              </a:ext>
            </a:extLst>
          </p:cNvPr>
          <p:cNvGraphicFramePr/>
          <p:nvPr>
            <p:extLst>
              <p:ext uri="{D42A27DB-BD31-4B8C-83A1-F6EECF244321}">
                <p14:modId xmlns:p14="http://schemas.microsoft.com/office/powerpoint/2010/main" val="100315457"/>
              </p:ext>
            </p:extLst>
          </p:nvPr>
        </p:nvGraphicFramePr>
        <p:xfrm>
          <a:off x="977917" y="1690688"/>
          <a:ext cx="9996055" cy="4963333"/>
        </p:xfrm>
        <a:graphic>
          <a:graphicData uri="http://schemas.openxmlformats.org/drawingml/2006/table">
            <a:tbl>
              <a:tblPr firstRow="1" firstCol="1" bandRow="1"/>
              <a:tblGrid>
                <a:gridCol w="4946853">
                  <a:extLst>
                    <a:ext uri="{9D8B030D-6E8A-4147-A177-3AD203B41FA5}">
                      <a16:colId xmlns:a16="http://schemas.microsoft.com/office/drawing/2014/main" val="1137356062"/>
                    </a:ext>
                  </a:extLst>
                </a:gridCol>
                <a:gridCol w="5049202">
                  <a:extLst>
                    <a:ext uri="{9D8B030D-6E8A-4147-A177-3AD203B41FA5}">
                      <a16:colId xmlns:a16="http://schemas.microsoft.com/office/drawing/2014/main" val="2378988280"/>
                    </a:ext>
                  </a:extLst>
                </a:gridCol>
              </a:tblGrid>
              <a:tr h="454283">
                <a:tc>
                  <a:txBody>
                    <a:bodyPr/>
                    <a:lstStyle/>
                    <a:p>
                      <a:pPr marL="457200" algn="l" fontAlgn="t">
                        <a:lnSpc>
                          <a:spcPct val="150000"/>
                        </a:lnSpc>
                        <a:spcBef>
                          <a:spcPts val="0"/>
                        </a:spcBef>
                        <a:spcAft>
                          <a:spcPts val="0"/>
                        </a:spcAft>
                      </a:pPr>
                      <a:r>
                        <a:rPr lang="fi-FI" sz="1800" b="1" i="0" u="none" strike="noStrike">
                          <a:effectLst/>
                          <a:latin typeface="Arial" panose="020B0604020202020204" pitchFamily="34" charset="0"/>
                          <a:ea typeface="Calibri" panose="020F0502020204030204" pitchFamily="34" charset="0"/>
                          <a:cs typeface="Times New Roman" panose="02020603050405020304" pitchFamily="18" charset="0"/>
                        </a:rPr>
                        <a:t>Tarkkailun kohde</a:t>
                      </a:r>
                      <a:endParaRPr lang="fi-FI" sz="1800" b="0" i="0" u="none" strike="noStrike">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fontAlgn="t">
                        <a:lnSpc>
                          <a:spcPct val="150000"/>
                        </a:lnSpc>
                        <a:spcBef>
                          <a:spcPts val="0"/>
                        </a:spcBef>
                        <a:spcAft>
                          <a:spcPts val="0"/>
                        </a:spcAft>
                      </a:pPr>
                      <a:r>
                        <a:rPr lang="fi-FI" sz="1800" b="1" i="0" u="none" strike="noStrike" dirty="0">
                          <a:effectLst/>
                          <a:latin typeface="Arial" panose="020B0604020202020204" pitchFamily="34" charset="0"/>
                          <a:ea typeface="Calibri" panose="020F0502020204030204" pitchFamily="34" charset="0"/>
                          <a:cs typeface="Times New Roman" panose="02020603050405020304" pitchFamily="18" charset="0"/>
                        </a:rPr>
                        <a:t>Mihin tulee kiinnittää huomiota</a:t>
                      </a:r>
                      <a:endParaRPr lang="fi-FI" sz="1800" b="0" i="0" u="none" strike="noStrike" dirty="0">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5462840"/>
                  </a:ext>
                </a:extLst>
              </a:tr>
              <a:tr h="900121">
                <a:tc>
                  <a:txBody>
                    <a:bodyPr/>
                    <a:lstStyle/>
                    <a:p>
                      <a:pPr marL="457200" algn="l" fontAlgn="t">
                        <a:lnSpc>
                          <a:spcPct val="150000"/>
                        </a:lnSpc>
                        <a:spcBef>
                          <a:spcPts val="0"/>
                        </a:spcBef>
                        <a:spcAft>
                          <a:spcPts val="0"/>
                        </a:spcAft>
                      </a:pPr>
                      <a:r>
                        <a:rPr lang="fi-FI" sz="1800" b="0" i="0" u="none" strike="noStrike">
                          <a:effectLst/>
                          <a:latin typeface="Arial" panose="020B0604020202020204" pitchFamily="34" charset="0"/>
                          <a:ea typeface="Calibri" panose="020F0502020204030204" pitchFamily="34" charset="0"/>
                          <a:cs typeface="Times New Roman" panose="02020603050405020304" pitchFamily="18" charset="0"/>
                        </a:rPr>
                        <a:t>Hengitystaajuus</a:t>
                      </a:r>
                      <a:endParaRPr lang="fi-FI" sz="1800" b="0" i="0" u="none" strike="noStrike">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fontAlgn="t">
                        <a:lnSpc>
                          <a:spcPct val="150000"/>
                        </a:lnSpc>
                        <a:spcBef>
                          <a:spcPts val="0"/>
                        </a:spcBef>
                        <a:spcAft>
                          <a:spcPts val="0"/>
                        </a:spcAft>
                        <a:buClrTx/>
                        <a:buSzPts val="1200"/>
                        <a:buFont typeface="Courier New" panose="02070309020205020404" pitchFamily="49" charset="0"/>
                        <a:buNone/>
                      </a:pPr>
                      <a:r>
                        <a:rPr lang="fi-FI" sz="1800" b="0" i="0" u="none" strike="noStrike" dirty="0">
                          <a:effectLst/>
                          <a:latin typeface="Arial" panose="020B0604020202020204" pitchFamily="34" charset="0"/>
                          <a:ea typeface="Calibri" panose="020F0502020204030204" pitchFamily="34" charset="0"/>
                          <a:cs typeface="Times New Roman" panose="02020603050405020304" pitchFamily="18" charset="0"/>
                        </a:rPr>
                        <a:t>Onko hengitys nopeutunutta vai hidastunutta</a:t>
                      </a:r>
                      <a:endParaRPr lang="fi-FI" sz="1800" b="0" i="0" u="none" strike="noStrike" dirty="0">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408631"/>
                  </a:ext>
                </a:extLst>
              </a:tr>
              <a:tr h="900121">
                <a:tc>
                  <a:txBody>
                    <a:bodyPr/>
                    <a:lstStyle/>
                    <a:p>
                      <a:pPr marL="457200" algn="l" fontAlgn="t">
                        <a:lnSpc>
                          <a:spcPct val="150000"/>
                        </a:lnSpc>
                        <a:spcBef>
                          <a:spcPts val="0"/>
                        </a:spcBef>
                        <a:spcAft>
                          <a:spcPts val="0"/>
                        </a:spcAft>
                      </a:pPr>
                      <a:r>
                        <a:rPr lang="fi-FI" sz="1800" b="0" i="0" u="none" strike="noStrike">
                          <a:effectLst/>
                          <a:latin typeface="Arial" panose="020B0604020202020204" pitchFamily="34" charset="0"/>
                          <a:ea typeface="Calibri" panose="020F0502020204030204" pitchFamily="34" charset="0"/>
                          <a:cs typeface="Times New Roman" panose="02020603050405020304" pitchFamily="18" charset="0"/>
                        </a:rPr>
                        <a:t>Hengitystapa</a:t>
                      </a:r>
                      <a:endParaRPr lang="fi-FI" sz="1800" b="0" i="0" u="none" strike="noStrike">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fontAlgn="t">
                        <a:lnSpc>
                          <a:spcPct val="150000"/>
                        </a:lnSpc>
                        <a:spcBef>
                          <a:spcPts val="0"/>
                        </a:spcBef>
                        <a:spcAft>
                          <a:spcPts val="0"/>
                        </a:spcAft>
                        <a:buClrTx/>
                        <a:buSzPts val="1200"/>
                        <a:buFont typeface="Courier New" panose="02070309020205020404" pitchFamily="49" charset="0"/>
                        <a:buNone/>
                      </a:pPr>
                      <a:r>
                        <a:rPr lang="fi-FI" sz="1800" b="0" i="0" u="none" strike="noStrike" dirty="0">
                          <a:effectLst/>
                          <a:latin typeface="Arial" panose="020B0604020202020204" pitchFamily="34" charset="0"/>
                          <a:ea typeface="Calibri" panose="020F0502020204030204" pitchFamily="34" charset="0"/>
                          <a:cs typeface="Times New Roman" panose="02020603050405020304" pitchFamily="18" charset="0"/>
                        </a:rPr>
                        <a:t>Onko hengitys tasaista, ovatko apuhengityslihakset käytössä</a:t>
                      </a:r>
                      <a:endParaRPr lang="fi-FI" sz="1800" b="0" i="0" u="none" strike="noStrike" dirty="0">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7375809"/>
                  </a:ext>
                </a:extLst>
              </a:tr>
              <a:tr h="900121">
                <a:tc>
                  <a:txBody>
                    <a:bodyPr/>
                    <a:lstStyle/>
                    <a:p>
                      <a:pPr marL="457200" algn="l" fontAlgn="t">
                        <a:lnSpc>
                          <a:spcPct val="150000"/>
                        </a:lnSpc>
                        <a:spcBef>
                          <a:spcPts val="0"/>
                        </a:spcBef>
                        <a:spcAft>
                          <a:spcPts val="0"/>
                        </a:spcAft>
                      </a:pPr>
                      <a:r>
                        <a:rPr lang="fi-FI" sz="1800" b="0" i="0" u="none" strike="noStrike" dirty="0">
                          <a:effectLst/>
                          <a:latin typeface="Arial" panose="020B0604020202020204" pitchFamily="34" charset="0"/>
                          <a:ea typeface="Calibri" panose="020F0502020204030204" pitchFamily="34" charset="0"/>
                          <a:cs typeface="Times New Roman" panose="02020603050405020304" pitchFamily="18" charset="0"/>
                        </a:rPr>
                        <a:t>Hengitysäänet</a:t>
                      </a:r>
                      <a:endParaRPr lang="fi-FI" sz="1800" b="0" i="0" u="none" strike="noStrike" dirty="0">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fontAlgn="t">
                        <a:lnSpc>
                          <a:spcPct val="150000"/>
                        </a:lnSpc>
                        <a:spcBef>
                          <a:spcPts val="0"/>
                        </a:spcBef>
                        <a:spcAft>
                          <a:spcPts val="0"/>
                        </a:spcAft>
                        <a:buClrTx/>
                        <a:buSzPts val="1200"/>
                        <a:buFont typeface="Courier New" panose="02070309020205020404" pitchFamily="49" charset="0"/>
                        <a:buNone/>
                      </a:pPr>
                      <a:r>
                        <a:rPr lang="fi-FI" sz="1800" b="0" i="0" u="none" strike="noStrike" dirty="0">
                          <a:effectLst/>
                          <a:latin typeface="Arial" panose="020B0604020202020204" pitchFamily="34" charset="0"/>
                          <a:ea typeface="Calibri" panose="020F0502020204030204" pitchFamily="34" charset="0"/>
                          <a:cs typeface="Times New Roman" panose="02020603050405020304" pitchFamily="18" charset="0"/>
                        </a:rPr>
                        <a:t>Kuuluuko hengityksessä rohinaa tai vinkumista</a:t>
                      </a:r>
                      <a:endParaRPr lang="fi-FI" sz="1800" b="0" i="0" u="none" strike="noStrike" dirty="0">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5372993"/>
                  </a:ext>
                </a:extLst>
              </a:tr>
              <a:tr h="454283">
                <a:tc>
                  <a:txBody>
                    <a:bodyPr/>
                    <a:lstStyle/>
                    <a:p>
                      <a:pPr marL="457200" algn="l" fontAlgn="t">
                        <a:lnSpc>
                          <a:spcPct val="150000"/>
                        </a:lnSpc>
                        <a:spcBef>
                          <a:spcPts val="0"/>
                        </a:spcBef>
                        <a:spcAft>
                          <a:spcPts val="0"/>
                        </a:spcAft>
                      </a:pPr>
                      <a:r>
                        <a:rPr lang="fi-FI" sz="1800" b="0" i="0" u="none" strike="noStrike">
                          <a:effectLst/>
                          <a:latin typeface="Arial" panose="020B0604020202020204" pitchFamily="34" charset="0"/>
                          <a:ea typeface="Calibri" panose="020F0502020204030204" pitchFamily="34" charset="0"/>
                          <a:cs typeface="Times New Roman" panose="02020603050405020304" pitchFamily="18" charset="0"/>
                        </a:rPr>
                        <a:t>Hengitysteiden eritteet</a:t>
                      </a:r>
                      <a:endParaRPr lang="fi-FI" sz="1800" b="0" i="0" u="none" strike="noStrike">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fontAlgn="t">
                        <a:lnSpc>
                          <a:spcPct val="150000"/>
                        </a:lnSpc>
                        <a:spcBef>
                          <a:spcPts val="0"/>
                        </a:spcBef>
                        <a:spcAft>
                          <a:spcPts val="0"/>
                        </a:spcAft>
                        <a:buClrTx/>
                        <a:buSzPts val="1200"/>
                        <a:buFont typeface="Courier New" panose="02070309020205020404" pitchFamily="49" charset="0"/>
                        <a:buNone/>
                      </a:pPr>
                      <a:r>
                        <a:rPr lang="fi-FI" sz="1800" b="0" i="0" u="none" strike="noStrike" dirty="0">
                          <a:effectLst/>
                          <a:latin typeface="Arial" panose="020B0604020202020204" pitchFamily="34" charset="0"/>
                          <a:ea typeface="Calibri" panose="020F0502020204030204" pitchFamily="34" charset="0"/>
                          <a:cs typeface="Times New Roman" panose="02020603050405020304" pitchFamily="18" charset="0"/>
                        </a:rPr>
                        <a:t>Onko verta tai limaisuutta</a:t>
                      </a:r>
                      <a:endParaRPr lang="fi-FI" sz="1800" b="0" i="0" u="none" strike="noStrike" dirty="0">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5280527"/>
                  </a:ext>
                </a:extLst>
              </a:tr>
              <a:tr h="454283">
                <a:tc>
                  <a:txBody>
                    <a:bodyPr/>
                    <a:lstStyle/>
                    <a:p>
                      <a:pPr marL="457200" algn="l" fontAlgn="t">
                        <a:lnSpc>
                          <a:spcPct val="150000"/>
                        </a:lnSpc>
                        <a:spcBef>
                          <a:spcPts val="0"/>
                        </a:spcBef>
                        <a:spcAft>
                          <a:spcPts val="0"/>
                        </a:spcAft>
                      </a:pPr>
                      <a:r>
                        <a:rPr lang="fi-FI" sz="1800" b="0" i="0" u="none" strike="noStrike">
                          <a:effectLst/>
                          <a:latin typeface="Arial" panose="020B0604020202020204" pitchFamily="34" charset="0"/>
                          <a:ea typeface="Calibri" panose="020F0502020204030204" pitchFamily="34" charset="0"/>
                          <a:cs typeface="Times New Roman" panose="02020603050405020304" pitchFamily="18" charset="0"/>
                        </a:rPr>
                        <a:t>Ihon ja kynsien väri</a:t>
                      </a:r>
                      <a:endParaRPr lang="fi-FI" sz="1800" b="0" i="0" u="none" strike="noStrike">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fontAlgn="t">
                        <a:lnSpc>
                          <a:spcPct val="150000"/>
                        </a:lnSpc>
                        <a:spcBef>
                          <a:spcPts val="0"/>
                        </a:spcBef>
                        <a:spcAft>
                          <a:spcPts val="0"/>
                        </a:spcAft>
                        <a:buClrTx/>
                        <a:buSzPts val="1200"/>
                        <a:buFont typeface="Courier New" panose="02070309020205020404" pitchFamily="49" charset="0"/>
                        <a:buNone/>
                      </a:pPr>
                      <a:r>
                        <a:rPr lang="fi-FI" sz="1800" b="0" i="0" u="none" strike="noStrike" dirty="0">
                          <a:effectLst/>
                          <a:latin typeface="Arial" panose="020B0604020202020204" pitchFamily="34" charset="0"/>
                          <a:ea typeface="Calibri" panose="020F0502020204030204" pitchFamily="34" charset="0"/>
                          <a:cs typeface="Times New Roman" panose="02020603050405020304" pitchFamily="18" charset="0"/>
                        </a:rPr>
                        <a:t>Sinertävätkö iho ja kynnet</a:t>
                      </a:r>
                      <a:endParaRPr lang="fi-FI" sz="1800" b="0" i="0" u="none" strike="noStrike" dirty="0">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6797940"/>
                  </a:ext>
                </a:extLst>
              </a:tr>
              <a:tr h="900121">
                <a:tc>
                  <a:txBody>
                    <a:bodyPr/>
                    <a:lstStyle/>
                    <a:p>
                      <a:pPr marL="457200" algn="l" fontAlgn="t">
                        <a:lnSpc>
                          <a:spcPct val="150000"/>
                        </a:lnSpc>
                        <a:spcBef>
                          <a:spcPts val="0"/>
                        </a:spcBef>
                        <a:spcAft>
                          <a:spcPts val="0"/>
                        </a:spcAft>
                      </a:pPr>
                      <a:r>
                        <a:rPr lang="fi-FI" sz="1800" b="0" i="0" u="none" strike="noStrike">
                          <a:effectLst/>
                          <a:latin typeface="Arial" panose="020B0604020202020204" pitchFamily="34" charset="0"/>
                          <a:ea typeface="Calibri" panose="020F0502020204030204" pitchFamily="34" charset="0"/>
                          <a:cs typeface="Times New Roman" panose="02020603050405020304" pitchFamily="18" charset="0"/>
                        </a:rPr>
                        <a:t>Happisaturaatio</a:t>
                      </a:r>
                      <a:endParaRPr lang="fi-FI" sz="1800" b="0" i="0" u="none" strike="noStrike">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fontAlgn="t">
                        <a:lnSpc>
                          <a:spcPct val="150000"/>
                        </a:lnSpc>
                        <a:spcBef>
                          <a:spcPts val="0"/>
                        </a:spcBef>
                        <a:spcAft>
                          <a:spcPts val="0"/>
                        </a:spcAft>
                        <a:buClrTx/>
                        <a:buSzPts val="1200"/>
                        <a:buFont typeface="Courier New" panose="02070309020205020404" pitchFamily="49" charset="0"/>
                        <a:buNone/>
                      </a:pPr>
                      <a:r>
                        <a:rPr lang="fi-FI" sz="1800" b="0" i="0" u="none" strike="noStrike" dirty="0">
                          <a:effectLst/>
                          <a:latin typeface="Arial" panose="020B0604020202020204" pitchFamily="34" charset="0"/>
                          <a:ea typeface="Calibri" panose="020F0502020204030204" pitchFamily="34" charset="0"/>
                          <a:cs typeface="Times New Roman" panose="02020603050405020304" pitchFamily="18" charset="0"/>
                        </a:rPr>
                        <a:t>Mikä on happisaturaationmittarin lukema</a:t>
                      </a:r>
                      <a:endParaRPr lang="fi-FI" sz="1800" b="0" i="0" u="none" strike="noStrike" dirty="0">
                        <a:effectLst/>
                        <a:latin typeface="Arial" panose="020B060402020202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8704673"/>
                  </a:ext>
                </a:extLst>
              </a:tr>
            </a:tbl>
          </a:graphicData>
        </a:graphic>
      </p:graphicFrame>
      <p:sp>
        <p:nvSpPr>
          <p:cNvPr id="3" name="Otsikko 2">
            <a:extLst>
              <a:ext uri="{FF2B5EF4-FFF2-40B4-BE49-F238E27FC236}">
                <a16:creationId xmlns:a16="http://schemas.microsoft.com/office/drawing/2014/main" id="{F72FD2FA-73AB-4126-B49C-9191622D45CF}"/>
              </a:ext>
            </a:extLst>
          </p:cNvPr>
          <p:cNvSpPr>
            <a:spLocks noGrp="1"/>
          </p:cNvSpPr>
          <p:nvPr>
            <p:ph type="title"/>
          </p:nvPr>
        </p:nvSpPr>
        <p:spPr/>
        <p:txBody>
          <a:bodyPr>
            <a:normAutofit/>
          </a:bodyPr>
          <a:lstStyle/>
          <a:p>
            <a:r>
              <a:rPr lang="fi-FI" sz="4000" dirty="0">
                <a:latin typeface="Arial" panose="020B0604020202020204" pitchFamily="34" charset="0"/>
                <a:cs typeface="Arial" panose="020B0604020202020204" pitchFamily="34" charset="0"/>
              </a:rPr>
              <a:t>Hengityksen tarkkailu</a:t>
            </a:r>
          </a:p>
        </p:txBody>
      </p:sp>
    </p:spTree>
    <p:extLst>
      <p:ext uri="{BB962C8B-B14F-4D97-AF65-F5344CB8AC3E}">
        <p14:creationId xmlns:p14="http://schemas.microsoft.com/office/powerpoint/2010/main" val="806068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E4F293-0A40-4AA3-8747-1C7D9F3EEA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5D1CC8B8-2CD1-45F6-9CED-CA310400222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2" name="Freeform 44">
              <a:extLst>
                <a:ext uri="{FF2B5EF4-FFF2-40B4-BE49-F238E27FC236}">
                  <a16:creationId xmlns:a16="http://schemas.microsoft.com/office/drawing/2014/main" id="{D0486316-3F2D-434E-AF23-A8EDD6E78DD9}"/>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5">
              <a:extLst>
                <a:ext uri="{FF2B5EF4-FFF2-40B4-BE49-F238E27FC236}">
                  <a16:creationId xmlns:a16="http://schemas.microsoft.com/office/drawing/2014/main" id="{2AF5945E-96EF-472A-8B30-5AC427AA4007}"/>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6">
              <a:extLst>
                <a:ext uri="{FF2B5EF4-FFF2-40B4-BE49-F238E27FC236}">
                  <a16:creationId xmlns:a16="http://schemas.microsoft.com/office/drawing/2014/main" id="{F43F39F5-753C-4BA6-AF2B-6F0EEE25AD40}"/>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2CC5073C-8188-4DE4-B2AB-9C87DDA4F0F7}"/>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15">
              <a:extLst>
                <a:ext uri="{FF2B5EF4-FFF2-40B4-BE49-F238E27FC236}">
                  <a16:creationId xmlns:a16="http://schemas.microsoft.com/office/drawing/2014/main" id="{AEF2074A-D7D4-4AF6-866A-31DDF66B1F7B}"/>
                </a:ext>
                <a:ext uri="{C183D7F6-B498-43B3-948B-1728B52AA6E4}">
                  <adec:decorative xmlns:adec="http://schemas.microsoft.com/office/drawing/2017/decorative" xmlns=""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Otsikko 1">
            <a:extLst>
              <a:ext uri="{FF2B5EF4-FFF2-40B4-BE49-F238E27FC236}">
                <a16:creationId xmlns:a16="http://schemas.microsoft.com/office/drawing/2014/main" id="{BC78B44C-5C21-4E47-8FA5-C01D5035DA2B}"/>
              </a:ext>
            </a:extLst>
          </p:cNvPr>
          <p:cNvSpPr>
            <a:spLocks noGrp="1"/>
          </p:cNvSpPr>
          <p:nvPr>
            <p:ph type="title"/>
          </p:nvPr>
        </p:nvSpPr>
        <p:spPr>
          <a:xfrm>
            <a:off x="1353666" y="759805"/>
            <a:ext cx="10000133" cy="1325563"/>
          </a:xfrm>
        </p:spPr>
        <p:txBody>
          <a:bodyPr>
            <a:normAutofit/>
          </a:bodyPr>
          <a:lstStyle/>
          <a:p>
            <a:r>
              <a:rPr lang="fi-FI" sz="4000">
                <a:solidFill>
                  <a:srgbClr val="FFFFFF"/>
                </a:solidFill>
                <a:latin typeface="Arial" panose="020B0604020202020204" pitchFamily="34" charset="0"/>
                <a:cs typeface="Arial" panose="020B0604020202020204" pitchFamily="34" charset="0"/>
              </a:rPr>
              <a:t>Hengityksen mittauskeinot</a:t>
            </a:r>
          </a:p>
        </p:txBody>
      </p:sp>
      <p:graphicFrame>
        <p:nvGraphicFramePr>
          <p:cNvPr id="5" name="Sisällön paikkamerkki 2">
            <a:extLst>
              <a:ext uri="{FF2B5EF4-FFF2-40B4-BE49-F238E27FC236}">
                <a16:creationId xmlns:a16="http://schemas.microsoft.com/office/drawing/2014/main" id="{C0307A1C-873D-447C-80C6-6484BA3AFDD2}"/>
              </a:ext>
            </a:extLst>
          </p:cNvPr>
          <p:cNvGraphicFramePr>
            <a:graphicFrameLocks noGrp="1"/>
          </p:cNvGraphicFramePr>
          <p:nvPr>
            <p:ph idx="1"/>
            <p:extLst>
              <p:ext uri="{D42A27DB-BD31-4B8C-83A1-F6EECF244321}">
                <p14:modId xmlns:p14="http://schemas.microsoft.com/office/powerpoint/2010/main" val="2538128727"/>
              </p:ext>
            </p:extLst>
          </p:nvPr>
        </p:nvGraphicFramePr>
        <p:xfrm>
          <a:off x="1119322" y="2209457"/>
          <a:ext cx="10103778" cy="40050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1140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E4F293-0A40-4AA3-8747-1C7D9F3EEA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5D1CC8B8-2CD1-45F6-9CED-CA310400222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2" name="Freeform 44">
              <a:extLst>
                <a:ext uri="{FF2B5EF4-FFF2-40B4-BE49-F238E27FC236}">
                  <a16:creationId xmlns:a16="http://schemas.microsoft.com/office/drawing/2014/main" id="{D0486316-3F2D-434E-AF23-A8EDD6E78DD9}"/>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5">
              <a:extLst>
                <a:ext uri="{FF2B5EF4-FFF2-40B4-BE49-F238E27FC236}">
                  <a16:creationId xmlns:a16="http://schemas.microsoft.com/office/drawing/2014/main" id="{2AF5945E-96EF-472A-8B30-5AC427AA4007}"/>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6">
              <a:extLst>
                <a:ext uri="{FF2B5EF4-FFF2-40B4-BE49-F238E27FC236}">
                  <a16:creationId xmlns:a16="http://schemas.microsoft.com/office/drawing/2014/main" id="{F43F39F5-753C-4BA6-AF2B-6F0EEE25AD40}"/>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2CC5073C-8188-4DE4-B2AB-9C87DDA4F0F7}"/>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15">
              <a:extLst>
                <a:ext uri="{FF2B5EF4-FFF2-40B4-BE49-F238E27FC236}">
                  <a16:creationId xmlns:a16="http://schemas.microsoft.com/office/drawing/2014/main" id="{AEF2074A-D7D4-4AF6-866A-31DDF66B1F7B}"/>
                </a:ext>
                <a:ext uri="{C183D7F6-B498-43B3-948B-1728B52AA6E4}">
                  <adec:decorative xmlns:adec="http://schemas.microsoft.com/office/drawing/2017/decorative" xmlns=""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Otsikko 1">
            <a:extLst>
              <a:ext uri="{FF2B5EF4-FFF2-40B4-BE49-F238E27FC236}">
                <a16:creationId xmlns:a16="http://schemas.microsoft.com/office/drawing/2014/main" id="{AB81C94B-D21F-4E57-AD65-0E9F6A118D36}"/>
              </a:ext>
            </a:extLst>
          </p:cNvPr>
          <p:cNvSpPr>
            <a:spLocks noGrp="1"/>
          </p:cNvSpPr>
          <p:nvPr>
            <p:ph type="title"/>
          </p:nvPr>
        </p:nvSpPr>
        <p:spPr>
          <a:xfrm>
            <a:off x="1353666" y="759805"/>
            <a:ext cx="10000133" cy="1325563"/>
          </a:xfrm>
        </p:spPr>
        <p:txBody>
          <a:bodyPr>
            <a:normAutofit/>
          </a:bodyPr>
          <a:lstStyle/>
          <a:p>
            <a:r>
              <a:rPr lang="fi-FI" sz="4000">
                <a:solidFill>
                  <a:srgbClr val="FFFFFF"/>
                </a:solidFill>
                <a:latin typeface="Arial" panose="020B0604020202020204" pitchFamily="34" charset="0"/>
                <a:cs typeface="Arial" panose="020B0604020202020204" pitchFamily="34" charset="0"/>
              </a:rPr>
              <a:t>Hoito/hoitotyön keinot auttaa potilasta</a:t>
            </a:r>
          </a:p>
        </p:txBody>
      </p:sp>
      <p:graphicFrame>
        <p:nvGraphicFramePr>
          <p:cNvPr id="5" name="Sisällön paikkamerkki 2">
            <a:extLst>
              <a:ext uri="{FF2B5EF4-FFF2-40B4-BE49-F238E27FC236}">
                <a16:creationId xmlns:a16="http://schemas.microsoft.com/office/drawing/2014/main" id="{61A8600F-5CE6-45CE-8822-722B225BCFF6}"/>
              </a:ext>
            </a:extLst>
          </p:cNvPr>
          <p:cNvGraphicFramePr>
            <a:graphicFrameLocks noGrp="1"/>
          </p:cNvGraphicFramePr>
          <p:nvPr>
            <p:ph idx="1"/>
            <p:extLst>
              <p:ext uri="{D42A27DB-BD31-4B8C-83A1-F6EECF244321}">
                <p14:modId xmlns:p14="http://schemas.microsoft.com/office/powerpoint/2010/main" val="2309941083"/>
              </p:ext>
            </p:extLst>
          </p:nvPr>
        </p:nvGraphicFramePr>
        <p:xfrm>
          <a:off x="1119322" y="2301260"/>
          <a:ext cx="10410268" cy="45567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3282312"/>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399</Words>
  <Application>Microsoft Office PowerPoint</Application>
  <PresentationFormat>Laajakuva</PresentationFormat>
  <Paragraphs>91</Paragraphs>
  <Slides>11</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11</vt:i4>
      </vt:variant>
    </vt:vector>
  </HeadingPairs>
  <TitlesOfParts>
    <vt:vector size="18" baseType="lpstr">
      <vt:lpstr>Arial</vt:lpstr>
      <vt:lpstr>Calibri</vt:lpstr>
      <vt:lpstr>Calibri Light</vt:lpstr>
      <vt:lpstr>Courier New</vt:lpstr>
      <vt:lpstr>proxima-nova</vt:lpstr>
      <vt:lpstr>Times New Roman</vt:lpstr>
      <vt:lpstr>Office-teema</vt:lpstr>
      <vt:lpstr>HENGITYS</vt:lpstr>
      <vt:lpstr>Hengityselimistö  ja kuinka se toimii</vt:lpstr>
      <vt:lpstr>Hengitykseen vaikuttavat ikääntymisen tuomat muutokset/riskit</vt:lpstr>
      <vt:lpstr>Muut hengitykseen vaikuttavat tekijät</vt:lpstr>
      <vt:lpstr>Hengitykseen liittyvät oireet/häiriöt</vt:lpstr>
      <vt:lpstr>Toiminnalliset hengityshäiriöt</vt:lpstr>
      <vt:lpstr>Hengityksen tarkkailu</vt:lpstr>
      <vt:lpstr>Hengityksen mittauskeinot</vt:lpstr>
      <vt:lpstr>Hoito/hoitotyön keinot auttaa potilasta</vt:lpstr>
      <vt:lpstr>Lähteet:</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HENGITYS</dc:title>
  <dc:creator>Anna-Kaisa Saari</dc:creator>
  <cp:lastModifiedBy>Luhtaniemi Jonna</cp:lastModifiedBy>
  <cp:revision>2</cp:revision>
  <dcterms:created xsi:type="dcterms:W3CDTF">2020-09-29T06:18:17Z</dcterms:created>
  <dcterms:modified xsi:type="dcterms:W3CDTF">2020-10-14T18:03:59Z</dcterms:modified>
</cp:coreProperties>
</file>