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1/7/2017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1/7/2017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Kaikki mitä sinun tulee tietää adjektiiveista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5648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Näillä päätteillä mennään…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positiivi	komparatiivi		superlatiivi</a:t>
            </a:r>
          </a:p>
          <a:p>
            <a:pPr marL="0" indent="0">
              <a:buNone/>
            </a:pPr>
            <a:r>
              <a:rPr lang="fi-FI" sz="4000" dirty="0"/>
              <a:t>   </a:t>
            </a:r>
          </a:p>
          <a:p>
            <a:pPr marL="0" indent="0">
              <a:buNone/>
            </a:pPr>
            <a:r>
              <a:rPr lang="fi-FI" sz="4000" dirty="0"/>
              <a:t>Adjektiivi	-</a:t>
            </a:r>
            <a:r>
              <a:rPr lang="fi-FI" sz="4000" dirty="0" err="1"/>
              <a:t>are</a:t>
            </a:r>
            <a:r>
              <a:rPr lang="fi-FI" sz="4000" dirty="0"/>
              <a:t> –pääte        -</a:t>
            </a:r>
            <a:r>
              <a:rPr lang="fi-FI" sz="4000" dirty="0" err="1"/>
              <a:t>ast</a:t>
            </a:r>
            <a:r>
              <a:rPr lang="fi-FI" sz="4000" dirty="0"/>
              <a:t>-pääte</a:t>
            </a:r>
          </a:p>
          <a:p>
            <a:pPr marL="0" indent="0">
              <a:buNone/>
            </a:pPr>
            <a:r>
              <a:rPr lang="fi-FI" sz="4000" dirty="0"/>
              <a:t>(</a:t>
            </a:r>
            <a:r>
              <a:rPr lang="fi-FI" sz="4000" dirty="0" err="1"/>
              <a:t>perusm</a:t>
            </a:r>
            <a:r>
              <a:rPr lang="fi-FI" sz="4000" dirty="0"/>
              <a:t>.,</a:t>
            </a:r>
          </a:p>
          <a:p>
            <a:pPr marL="0" indent="0">
              <a:buNone/>
            </a:pPr>
            <a:r>
              <a:rPr lang="fi-FI" sz="4000" dirty="0"/>
              <a:t>-t, -a)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327" y="3541690"/>
            <a:ext cx="1867346" cy="290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18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62100" y="1946031"/>
            <a:ext cx="9068586" cy="2590800"/>
          </a:xfrm>
        </p:spPr>
        <p:txBody>
          <a:bodyPr/>
          <a:lstStyle/>
          <a:p>
            <a:r>
              <a:rPr lang="fi-FI" dirty="0"/>
              <a:t>Ja sitten ne oikukkaat eli epäsäännölliset</a:t>
            </a:r>
          </a:p>
        </p:txBody>
      </p:sp>
      <p:pic>
        <p:nvPicPr>
          <p:cNvPr id="4102" name="Picture 6" descr="Kuvahaun tulos haulle kiukkui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948" y="1517410"/>
            <a:ext cx="1969772" cy="154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746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Bra</a:t>
            </a:r>
            <a:r>
              <a:rPr lang="fi-FI" dirty="0"/>
              <a:t> - hyvä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positiivi		komparatiivi		superlatiivi</a:t>
            </a:r>
          </a:p>
          <a:p>
            <a:r>
              <a:rPr lang="fi-FI" sz="3200" dirty="0" err="1"/>
              <a:t>bra</a:t>
            </a:r>
            <a:r>
              <a:rPr lang="fi-FI" sz="3200" dirty="0"/>
              <a:t>			</a:t>
            </a:r>
            <a:r>
              <a:rPr lang="fi-FI" sz="3200" dirty="0" err="1"/>
              <a:t>bättre</a:t>
            </a:r>
            <a:r>
              <a:rPr lang="fi-FI" sz="3200" dirty="0"/>
              <a:t>			</a:t>
            </a:r>
            <a:r>
              <a:rPr lang="fi-FI" sz="3200" dirty="0" err="1"/>
              <a:t>bäst</a:t>
            </a:r>
            <a:endParaRPr lang="fi-FI" sz="3200" dirty="0"/>
          </a:p>
          <a:p>
            <a:endParaRPr lang="fi-FI" sz="32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650" y="3716069"/>
            <a:ext cx="2085627" cy="1981346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176" y="3716069"/>
            <a:ext cx="2343150" cy="1952625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225" y="371606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3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gammal</a:t>
            </a:r>
            <a:r>
              <a:rPr lang="fi-FI" dirty="0"/>
              <a:t> -vanha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200" dirty="0"/>
              <a:t>positiivi		komparatiivi		superlatiivi</a:t>
            </a:r>
          </a:p>
          <a:p>
            <a:r>
              <a:rPr lang="fi-FI" sz="3200" dirty="0" err="1"/>
              <a:t>gammal</a:t>
            </a:r>
            <a:r>
              <a:rPr lang="fi-FI" sz="3200" dirty="0"/>
              <a:t>		</a:t>
            </a:r>
            <a:r>
              <a:rPr lang="fi-FI" sz="3200" dirty="0" err="1"/>
              <a:t>äldre</a:t>
            </a:r>
            <a:r>
              <a:rPr lang="fi-FI" sz="3200" dirty="0"/>
              <a:t>			</a:t>
            </a:r>
            <a:r>
              <a:rPr lang="fi-FI" sz="3200" dirty="0" err="1"/>
              <a:t>äldst</a:t>
            </a:r>
            <a:endParaRPr lang="fi-FI" sz="3200" dirty="0"/>
          </a:p>
          <a:p>
            <a:endParaRPr lang="fi-FI" sz="3200" dirty="0"/>
          </a:p>
          <a:p>
            <a:pPr lvl="8"/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89" y="3470542"/>
            <a:ext cx="2692985" cy="2156534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688" y="3470542"/>
            <a:ext cx="2724004" cy="281187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296" y="3249930"/>
            <a:ext cx="278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6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Näillä päätteillä mennään oikukkailla…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4000" dirty="0"/>
              <a:t>positiivi	komparatiivi		superlatiivi</a:t>
            </a:r>
          </a:p>
          <a:p>
            <a:pPr marL="0" indent="0">
              <a:buNone/>
            </a:pPr>
            <a:r>
              <a:rPr lang="fi-FI" sz="4000" dirty="0"/>
              <a:t>   </a:t>
            </a:r>
          </a:p>
          <a:p>
            <a:pPr marL="0" indent="0">
              <a:buNone/>
            </a:pPr>
            <a:r>
              <a:rPr lang="fi-FI" sz="4000" dirty="0"/>
              <a:t>Adjektiivi	-</a:t>
            </a:r>
            <a:r>
              <a:rPr lang="fi-FI" sz="4000" dirty="0" err="1"/>
              <a:t>re</a:t>
            </a:r>
            <a:r>
              <a:rPr lang="fi-FI" sz="4000" dirty="0"/>
              <a:t> –pääte        -st-pääte</a:t>
            </a:r>
          </a:p>
          <a:p>
            <a:pPr marL="0" indent="0">
              <a:buNone/>
            </a:pPr>
            <a:endParaRPr lang="fi-FI" sz="4000" dirty="0"/>
          </a:p>
          <a:p>
            <a:pPr marL="0" indent="0">
              <a:buNone/>
            </a:pPr>
            <a:r>
              <a:rPr lang="fi-FI" sz="4000" dirty="0"/>
              <a:t>Lisäksi: muita muutoksia</a:t>
            </a:r>
          </a:p>
          <a:p>
            <a:pPr lvl="2"/>
            <a:endParaRPr lang="fi-FI" dirty="0"/>
          </a:p>
          <a:p>
            <a:pPr marL="548640" lvl="2" indent="0">
              <a:buNone/>
            </a:pPr>
            <a:endParaRPr lang="fi-FI" dirty="0"/>
          </a:p>
          <a:p>
            <a:pPr marL="548640" lvl="2" indent="0">
              <a:buNone/>
            </a:pP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340" y="449880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22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Adjektiivien perustaivutus</a:t>
            </a:r>
            <a:br>
              <a:rPr lang="fi-FI" dirty="0"/>
            </a:b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-KERTAUS ON OPINTOJEN ÄITI</a:t>
            </a:r>
          </a:p>
        </p:txBody>
      </p:sp>
    </p:spTree>
    <p:extLst>
      <p:ext uri="{BB962C8B-B14F-4D97-AF65-F5344CB8AC3E}">
        <p14:creationId xmlns:p14="http://schemas.microsoft.com/office/powerpoint/2010/main" val="4040861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En-sanat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sz="4600" dirty="0"/>
          </a:p>
          <a:p>
            <a:pPr marL="0" indent="0">
              <a:buNone/>
            </a:pPr>
            <a:r>
              <a:rPr lang="fi-FI" sz="4600" dirty="0"/>
              <a:t>En </a:t>
            </a:r>
            <a:r>
              <a:rPr lang="fi-FI" sz="4600" dirty="0" err="1"/>
              <a:t>arg</a:t>
            </a:r>
            <a:r>
              <a:rPr lang="fi-FI" sz="4600" dirty="0"/>
              <a:t> </a:t>
            </a:r>
            <a:r>
              <a:rPr lang="fi-FI" sz="4600" dirty="0" err="1"/>
              <a:t>fågel</a:t>
            </a:r>
            <a:endParaRPr lang="fi-FI" sz="4600" dirty="0"/>
          </a:p>
          <a:p>
            <a:pPr marL="0" indent="0">
              <a:buNone/>
            </a:pPr>
            <a:endParaRPr lang="fi-FI" sz="4600" dirty="0"/>
          </a:p>
          <a:p>
            <a:pPr marL="0" indent="0">
              <a:buNone/>
            </a:pPr>
            <a:endParaRPr lang="fi-FI" sz="4600" dirty="0"/>
          </a:p>
          <a:p>
            <a:pPr marL="0" indent="0">
              <a:buNone/>
            </a:pPr>
            <a:endParaRPr lang="fi-FI" sz="46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sz="3200" dirty="0"/>
              <a:t>Valitaan adjektiivin ensimmäinen muoto eli perusmuoto</a:t>
            </a:r>
          </a:p>
        </p:txBody>
      </p:sp>
      <p:sp>
        <p:nvSpPr>
          <p:cNvPr id="5" name="AutoShape 2" descr="Kuvahaun tulos haulle angry bi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88" y="1119388"/>
            <a:ext cx="5738611" cy="57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27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Ett-sanat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4800" dirty="0"/>
              <a:t>Ett </a:t>
            </a:r>
            <a:r>
              <a:rPr lang="fi-FI" sz="4800" dirty="0" err="1"/>
              <a:t>häftigt</a:t>
            </a:r>
            <a:r>
              <a:rPr lang="fi-FI" sz="4800" dirty="0"/>
              <a:t> </a:t>
            </a:r>
            <a:r>
              <a:rPr lang="fi-FI" sz="4800" dirty="0" err="1"/>
              <a:t>kafé</a:t>
            </a:r>
            <a:endParaRPr lang="fi-FI" sz="4800" dirty="0"/>
          </a:p>
          <a:p>
            <a:pPr marL="0" indent="0">
              <a:buNone/>
            </a:pPr>
            <a:endParaRPr lang="fi-FI" sz="4800" dirty="0"/>
          </a:p>
          <a:p>
            <a:pPr marL="0" indent="0">
              <a:buNone/>
            </a:pPr>
            <a:endParaRPr lang="fi-FI" sz="48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Valitaan adjektiivin t-muoto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1" y="1936875"/>
            <a:ext cx="6960434" cy="420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12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Monikko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4800" dirty="0" err="1"/>
              <a:t>Glada</a:t>
            </a:r>
            <a:r>
              <a:rPr lang="fi-FI" sz="4800" dirty="0"/>
              <a:t> </a:t>
            </a:r>
            <a:r>
              <a:rPr lang="fi-FI" sz="4800" dirty="0" err="1"/>
              <a:t>människor</a:t>
            </a:r>
            <a:endParaRPr lang="fi-FI" sz="4800" dirty="0"/>
          </a:p>
          <a:p>
            <a:pPr marL="0" indent="0">
              <a:buNone/>
            </a:pPr>
            <a:endParaRPr lang="fi-FI" sz="4800" dirty="0"/>
          </a:p>
          <a:p>
            <a:pPr marL="0" indent="0">
              <a:buNone/>
            </a:pPr>
            <a:endParaRPr lang="fi-FI" sz="48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Valitaan adjektiivin a-muoto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39" y="1748978"/>
            <a:ext cx="4897661" cy="448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29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Adjektiivien vertailumuodot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/>
              <a:t>Blicken</a:t>
            </a:r>
            <a:r>
              <a:rPr lang="fi-FI" dirty="0"/>
              <a:t> </a:t>
            </a:r>
            <a:r>
              <a:rPr lang="fi-FI" dirty="0" err="1"/>
              <a:t>rakt</a:t>
            </a:r>
            <a:r>
              <a:rPr lang="fi-FI" dirty="0"/>
              <a:t> </a:t>
            </a:r>
            <a:r>
              <a:rPr lang="fi-FI" dirty="0" err="1"/>
              <a:t>fram</a:t>
            </a:r>
            <a:r>
              <a:rPr lang="fi-FI" dirty="0"/>
              <a:t>...</a:t>
            </a:r>
            <a:r>
              <a:rPr lang="fi-FI" dirty="0" err="1"/>
              <a:t>något</a:t>
            </a:r>
            <a:r>
              <a:rPr lang="fi-FI" dirty="0"/>
              <a:t> </a:t>
            </a:r>
            <a:r>
              <a:rPr lang="fi-FI" dirty="0" err="1"/>
              <a:t>nytt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gång</a:t>
            </a:r>
            <a:r>
              <a:rPr lang="fi-FI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46833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säännölliset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528" y="3767663"/>
            <a:ext cx="2020559" cy="149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08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Dyr</a:t>
            </a:r>
            <a:r>
              <a:rPr lang="fi-FI" dirty="0"/>
              <a:t>-kallis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824248" y="1777285"/>
            <a:ext cx="10300952" cy="4257755"/>
          </a:xfrm>
        </p:spPr>
        <p:txBody>
          <a:bodyPr>
            <a:normAutofit/>
          </a:bodyPr>
          <a:lstStyle/>
          <a:p>
            <a:r>
              <a:rPr lang="fi-FI" sz="2800" dirty="0"/>
              <a:t>positiivi			komparatiivi		superlatiivi</a:t>
            </a:r>
          </a:p>
          <a:p>
            <a:endParaRPr lang="fi-FI" sz="3600" dirty="0"/>
          </a:p>
          <a:p>
            <a:r>
              <a:rPr lang="fi-FI" sz="3600" dirty="0" err="1"/>
              <a:t>dyr</a:t>
            </a:r>
            <a:r>
              <a:rPr lang="fi-FI" sz="3600" dirty="0"/>
              <a:t>				</a:t>
            </a:r>
            <a:r>
              <a:rPr lang="fi-FI" sz="3600" dirty="0" err="1"/>
              <a:t>dyrare</a:t>
            </a:r>
            <a:r>
              <a:rPr lang="fi-FI" sz="3600" dirty="0"/>
              <a:t>				</a:t>
            </a:r>
            <a:r>
              <a:rPr lang="fi-FI" sz="3600" dirty="0" err="1"/>
              <a:t>dyrast</a:t>
            </a:r>
            <a:endParaRPr lang="fi-FI" sz="3600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8" y="3906162"/>
            <a:ext cx="3667417" cy="2005619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69" y="3554853"/>
            <a:ext cx="2211569" cy="2749417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49" y="3680756"/>
            <a:ext cx="2497609" cy="249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77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Skön</a:t>
            </a:r>
            <a:r>
              <a:rPr lang="fi-FI" dirty="0"/>
              <a:t>-ihana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1521" y="1790163"/>
            <a:ext cx="10223679" cy="4244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dirty="0"/>
              <a:t>positiivi			komparatiivi		superlatiivi</a:t>
            </a:r>
          </a:p>
          <a:p>
            <a:pPr marL="0" indent="0">
              <a:buNone/>
            </a:pPr>
            <a:r>
              <a:rPr lang="fi-FI" sz="3600" dirty="0" err="1"/>
              <a:t>skön</a:t>
            </a:r>
            <a:r>
              <a:rPr lang="fi-FI" sz="3600" dirty="0"/>
              <a:t>			</a:t>
            </a:r>
            <a:r>
              <a:rPr lang="fi-FI" sz="3600" dirty="0" err="1"/>
              <a:t>skönare</a:t>
            </a:r>
            <a:r>
              <a:rPr lang="fi-FI" sz="3600" dirty="0"/>
              <a:t>			</a:t>
            </a:r>
            <a:r>
              <a:rPr lang="fi-FI" sz="3600" dirty="0" err="1"/>
              <a:t>skönast</a:t>
            </a:r>
            <a:endParaRPr lang="fi-FI" sz="3600" dirty="0"/>
          </a:p>
          <a:p>
            <a:pPr marL="0" indent="0">
              <a:buNone/>
            </a:pPr>
            <a:endParaRPr lang="fi-FI" sz="3600" dirty="0"/>
          </a:p>
          <a:p>
            <a:pPr marL="0" indent="0">
              <a:buNone/>
            </a:pPr>
            <a:r>
              <a:rPr lang="fi-FI" sz="3600" dirty="0"/>
              <a:t>				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1" y="3210874"/>
            <a:ext cx="1775031" cy="2878428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604" y="3265137"/>
            <a:ext cx="2144441" cy="2769903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5142" y="3497620"/>
            <a:ext cx="3607916" cy="240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73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82</TotalTime>
  <Words>77</Words>
  <Application>Microsoft Office PowerPoint</Application>
  <PresentationFormat>Laajakuva</PresentationFormat>
  <Paragraphs>46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7" baseType="lpstr">
      <vt:lpstr>Century Gothic</vt:lpstr>
      <vt:lpstr>Garamond</vt:lpstr>
      <vt:lpstr>Savon</vt:lpstr>
      <vt:lpstr>Kaikki mitä sinun tulee tietää adjektiiveista</vt:lpstr>
      <vt:lpstr>Adjektiivien perustaivutus </vt:lpstr>
      <vt:lpstr>En-sanat</vt:lpstr>
      <vt:lpstr>Ett-sanat</vt:lpstr>
      <vt:lpstr>Monikko</vt:lpstr>
      <vt:lpstr>Adjektiivien vertailumuodot</vt:lpstr>
      <vt:lpstr>säännölliset</vt:lpstr>
      <vt:lpstr>Dyr-kallis</vt:lpstr>
      <vt:lpstr>Skön-ihana</vt:lpstr>
      <vt:lpstr>Näillä päätteillä mennään…</vt:lpstr>
      <vt:lpstr>Ja sitten ne oikukkaat eli epäsäännölliset</vt:lpstr>
      <vt:lpstr>Bra - hyvä</vt:lpstr>
      <vt:lpstr>gammal -vanha</vt:lpstr>
      <vt:lpstr>Näillä päätteillä mennään oikukkailla…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Kaikki mitä sinun tulee tietää adjektiiveista</dc:title>
  <dc:creator>Mari Nyyssönen</dc:creator>
  <cp:lastModifiedBy>Aronen Mari Johanna</cp:lastModifiedBy>
  <cp:revision>12</cp:revision>
  <dcterms:created xsi:type="dcterms:W3CDTF">2016-01-20T16:58:15Z</dcterms:created>
  <dcterms:modified xsi:type="dcterms:W3CDTF">2017-01-07T15:43:36Z</dcterms:modified>
</cp:coreProperties>
</file>