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7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18BC-DE8A-4614-9044-134B3F243A1F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B0F93-A220-465A-97E7-7632D04B7D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2758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18BC-DE8A-4614-9044-134B3F243A1F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B0F93-A220-465A-97E7-7632D04B7D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5694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18BC-DE8A-4614-9044-134B3F243A1F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B0F93-A220-465A-97E7-7632D04B7D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8295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18BC-DE8A-4614-9044-134B3F243A1F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B0F93-A220-465A-97E7-7632D04B7D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3021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18BC-DE8A-4614-9044-134B3F243A1F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B0F93-A220-465A-97E7-7632D04B7D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568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18BC-DE8A-4614-9044-134B3F243A1F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B0F93-A220-465A-97E7-7632D04B7D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352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18BC-DE8A-4614-9044-134B3F243A1F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B0F93-A220-465A-97E7-7632D04B7D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9218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18BC-DE8A-4614-9044-134B3F243A1F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B0F93-A220-465A-97E7-7632D04B7D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6826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18BC-DE8A-4614-9044-134B3F243A1F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B0F93-A220-465A-97E7-7632D04B7D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2345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18BC-DE8A-4614-9044-134B3F243A1F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B0F93-A220-465A-97E7-7632D04B7D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4810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18BC-DE8A-4614-9044-134B3F243A1F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B0F93-A220-465A-97E7-7632D04B7D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3696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D18BC-DE8A-4614-9044-134B3F243A1F}" type="datetimeFigureOut">
              <a:rPr lang="fi-FI" smtClean="0"/>
              <a:t>19.10.2022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B0F93-A220-465A-97E7-7632D04B7D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2988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34886"/>
          </a:xfrm>
        </p:spPr>
        <p:txBody>
          <a:bodyPr/>
          <a:lstStyle/>
          <a:p>
            <a:r>
              <a:rPr lang="fi-FI" b="1" dirty="0" err="1" smtClean="0">
                <a:latin typeface="+mn-lt"/>
              </a:rPr>
              <a:t>Yleis</a:t>
            </a:r>
            <a:r>
              <a:rPr lang="fi-FI" b="1" dirty="0" smtClean="0">
                <a:latin typeface="+mn-lt"/>
              </a:rPr>
              <a:t>- vai kestopreesens. Harjoitusmoniste</a:t>
            </a:r>
            <a:endParaRPr lang="fi-FI" b="1" dirty="0"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" y="834888"/>
            <a:ext cx="11887200" cy="57249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/>
              <a:t>1. </a:t>
            </a:r>
            <a:r>
              <a:rPr lang="fi-FI" dirty="0" err="1" smtClean="0"/>
              <a:t>Don’t</a:t>
            </a:r>
            <a:r>
              <a:rPr lang="fi-FI" dirty="0" smtClean="0"/>
              <a:t> </a:t>
            </a:r>
            <a:r>
              <a:rPr lang="fi-FI" dirty="0" err="1" smtClean="0"/>
              <a:t>forget</a:t>
            </a:r>
            <a:r>
              <a:rPr lang="fi-FI" dirty="0" smtClean="0"/>
              <a:t>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umbrella</a:t>
            </a:r>
            <a:r>
              <a:rPr lang="fi-FI" dirty="0" smtClean="0"/>
              <a:t>! It is </a:t>
            </a:r>
            <a:r>
              <a:rPr lang="fi-FI" dirty="0" err="1" smtClean="0"/>
              <a:t>raining</a:t>
            </a:r>
            <a:r>
              <a:rPr lang="fi-FI" dirty="0" smtClean="0"/>
              <a:t> outside.</a:t>
            </a:r>
          </a:p>
          <a:p>
            <a:pPr marL="0" indent="0">
              <a:buNone/>
            </a:pPr>
            <a:r>
              <a:rPr lang="fi-FI" dirty="0" smtClean="0"/>
              <a:t>2. Denise is </a:t>
            </a:r>
            <a:r>
              <a:rPr lang="fi-FI" dirty="0" err="1" smtClean="0"/>
              <a:t>writing</a:t>
            </a:r>
            <a:r>
              <a:rPr lang="fi-FI" dirty="0" smtClean="0"/>
              <a:t> </a:t>
            </a:r>
            <a:r>
              <a:rPr lang="fi-FI" dirty="0" err="1" smtClean="0"/>
              <a:t>about</a:t>
            </a:r>
            <a:r>
              <a:rPr lang="fi-FI" dirty="0" smtClean="0"/>
              <a:t> </a:t>
            </a:r>
            <a:r>
              <a:rPr lang="fi-FI" dirty="0" err="1" smtClean="0"/>
              <a:t>her</a:t>
            </a:r>
            <a:r>
              <a:rPr lang="fi-FI" dirty="0" smtClean="0"/>
              <a:t> </a:t>
            </a:r>
            <a:r>
              <a:rPr lang="fi-FI" dirty="0" err="1" smtClean="0"/>
              <a:t>trip</a:t>
            </a:r>
            <a:r>
              <a:rPr lang="fi-FI" dirty="0" smtClean="0"/>
              <a:t> to </a:t>
            </a:r>
            <a:r>
              <a:rPr lang="fi-FI" dirty="0" err="1" smtClean="0"/>
              <a:t>Croatia</a:t>
            </a:r>
            <a:r>
              <a:rPr lang="fi-FI" dirty="0" smtClean="0"/>
              <a:t> in </a:t>
            </a:r>
            <a:r>
              <a:rPr lang="fi-FI" dirty="0" err="1" smtClean="0"/>
              <a:t>her</a:t>
            </a:r>
            <a:r>
              <a:rPr lang="fi-FI" dirty="0" smtClean="0"/>
              <a:t> </a:t>
            </a:r>
            <a:r>
              <a:rPr lang="fi-FI" dirty="0" err="1" smtClean="0"/>
              <a:t>blog</a:t>
            </a:r>
            <a:r>
              <a:rPr lang="fi-FI" dirty="0" smtClean="0"/>
              <a:t>.</a:t>
            </a:r>
            <a:br>
              <a:rPr lang="fi-FI" dirty="0" smtClean="0"/>
            </a:br>
            <a:r>
              <a:rPr lang="fi-FI" dirty="0" smtClean="0"/>
              <a:t>     </a:t>
            </a:r>
            <a:r>
              <a:rPr lang="fi-FI" dirty="0" err="1" smtClean="0"/>
              <a:t>Right</a:t>
            </a:r>
            <a:r>
              <a:rPr lang="fi-FI" dirty="0" smtClean="0"/>
              <a:t> </a:t>
            </a:r>
            <a:r>
              <a:rPr lang="fi-FI" dirty="0" err="1" smtClean="0"/>
              <a:t>now</a:t>
            </a:r>
            <a:r>
              <a:rPr lang="fi-FI" dirty="0" smtClean="0"/>
              <a:t> D is </a:t>
            </a:r>
            <a:r>
              <a:rPr lang="fi-FI" dirty="0" err="1" smtClean="0"/>
              <a:t>writing</a:t>
            </a:r>
            <a:r>
              <a:rPr lang="fi-FI" dirty="0" smtClean="0"/>
              <a:t>  (in)</a:t>
            </a:r>
            <a:r>
              <a:rPr lang="fi-FI" dirty="0" err="1" smtClean="0"/>
              <a:t>her</a:t>
            </a:r>
            <a:r>
              <a:rPr lang="fi-FI" dirty="0" smtClean="0"/>
              <a:t> </a:t>
            </a:r>
            <a:r>
              <a:rPr lang="fi-FI" dirty="0" err="1" smtClean="0"/>
              <a:t>blog</a:t>
            </a:r>
            <a:r>
              <a:rPr lang="fi-FI" dirty="0" smtClean="0"/>
              <a:t> </a:t>
            </a:r>
            <a:r>
              <a:rPr lang="fi-FI" dirty="0" err="1" smtClean="0"/>
              <a:t>about</a:t>
            </a:r>
            <a:r>
              <a:rPr lang="fi-FI" dirty="0" smtClean="0"/>
              <a:t> </a:t>
            </a:r>
            <a:r>
              <a:rPr lang="fi-FI" dirty="0" err="1" smtClean="0"/>
              <a:t>her</a:t>
            </a:r>
            <a:r>
              <a:rPr lang="fi-FI" dirty="0" smtClean="0"/>
              <a:t> </a:t>
            </a:r>
            <a:r>
              <a:rPr lang="fi-FI" dirty="0" err="1" smtClean="0"/>
              <a:t>trip</a:t>
            </a:r>
            <a:r>
              <a:rPr lang="fi-FI" dirty="0" smtClean="0"/>
              <a:t> to </a:t>
            </a:r>
            <a:r>
              <a:rPr lang="fi-FI" dirty="0" err="1" smtClean="0"/>
              <a:t>Croatia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3. </a:t>
            </a:r>
            <a:r>
              <a:rPr lang="fi-FI" dirty="0" err="1" smtClean="0"/>
              <a:t>She</a:t>
            </a:r>
            <a:r>
              <a:rPr lang="fi-FI" dirty="0" smtClean="0"/>
              <a:t> </a:t>
            </a:r>
            <a:r>
              <a:rPr lang="fi-FI" dirty="0" err="1" smtClean="0"/>
              <a:t>writes</a:t>
            </a:r>
            <a:r>
              <a:rPr lang="fi-FI" dirty="0" smtClean="0"/>
              <a:t> </a:t>
            </a:r>
            <a:r>
              <a:rPr lang="fi-FI" dirty="0" err="1" smtClean="0"/>
              <a:t>her</a:t>
            </a:r>
            <a:r>
              <a:rPr lang="fi-FI" dirty="0" smtClean="0"/>
              <a:t> (in) </a:t>
            </a:r>
            <a:r>
              <a:rPr lang="fi-FI" dirty="0" err="1" smtClean="0"/>
              <a:t>blog</a:t>
            </a:r>
            <a:r>
              <a:rPr lang="fi-FI" dirty="0" smtClean="0"/>
              <a:t> </a:t>
            </a:r>
            <a:r>
              <a:rPr lang="fi-FI" dirty="0" err="1" smtClean="0"/>
              <a:t>every</a:t>
            </a:r>
            <a:r>
              <a:rPr lang="fi-FI" dirty="0" smtClean="0"/>
              <a:t> </a:t>
            </a:r>
            <a:r>
              <a:rPr lang="fi-FI" dirty="0" err="1" smtClean="0"/>
              <a:t>week</a:t>
            </a:r>
            <a:r>
              <a:rPr lang="fi-FI" dirty="0" smtClean="0"/>
              <a:t>.</a:t>
            </a:r>
            <a:br>
              <a:rPr lang="fi-FI" dirty="0" smtClean="0"/>
            </a:br>
            <a:r>
              <a:rPr lang="fi-FI" dirty="0" smtClean="0"/>
              <a:t>4. </a:t>
            </a:r>
            <a:r>
              <a:rPr lang="fi-FI" dirty="0" err="1" smtClean="0"/>
              <a:t>Let’s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quiet</a:t>
            </a:r>
            <a:r>
              <a:rPr lang="fi-FI" dirty="0" smtClean="0"/>
              <a:t>. My </a:t>
            </a:r>
            <a:r>
              <a:rPr lang="fi-FI" dirty="0" err="1" smtClean="0"/>
              <a:t>parents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already</a:t>
            </a:r>
            <a:r>
              <a:rPr lang="fi-FI" dirty="0" smtClean="0"/>
              <a:t> </a:t>
            </a:r>
            <a:r>
              <a:rPr lang="fi-FI" dirty="0" err="1" smtClean="0"/>
              <a:t>sleeping</a:t>
            </a:r>
            <a:r>
              <a:rPr lang="fi-FI" dirty="0" smtClean="0"/>
              <a:t>/</a:t>
            </a:r>
            <a:r>
              <a:rPr lang="fi-FI" dirty="0" err="1" smtClean="0"/>
              <a:t>asleep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5. </a:t>
            </a:r>
            <a:r>
              <a:rPr lang="fi-FI" dirty="0" err="1" smtClean="0"/>
              <a:t>Usually</a:t>
            </a:r>
            <a:r>
              <a:rPr lang="fi-FI" dirty="0" smtClean="0"/>
              <a:t> Sally </a:t>
            </a:r>
            <a:r>
              <a:rPr lang="fi-FI" dirty="0" err="1" smtClean="0"/>
              <a:t>takes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boys</a:t>
            </a:r>
            <a:r>
              <a:rPr lang="fi-FI" dirty="0" smtClean="0"/>
              <a:t> to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practise</a:t>
            </a:r>
            <a:r>
              <a:rPr lang="fi-FI" dirty="0" smtClean="0"/>
              <a:t> </a:t>
            </a:r>
            <a:r>
              <a:rPr lang="fi-FI" dirty="0" err="1" smtClean="0"/>
              <a:t>but</a:t>
            </a:r>
            <a:r>
              <a:rPr lang="fi-FI" dirty="0" smtClean="0"/>
              <a:t> </a:t>
            </a:r>
            <a:r>
              <a:rPr lang="fi-FI" dirty="0" err="1" smtClean="0"/>
              <a:t>today</a:t>
            </a:r>
            <a:r>
              <a:rPr lang="fi-FI" dirty="0" smtClean="0"/>
              <a:t> </a:t>
            </a:r>
            <a:r>
              <a:rPr lang="fi-FI" dirty="0" err="1" smtClean="0"/>
              <a:t>she</a:t>
            </a:r>
            <a:r>
              <a:rPr lang="fi-FI" dirty="0" smtClean="0"/>
              <a:t> is </a:t>
            </a:r>
            <a:r>
              <a:rPr lang="fi-FI" dirty="0" err="1" smtClean="0"/>
              <a:t>practising</a:t>
            </a:r>
            <a:r>
              <a:rPr lang="fi-FI" dirty="0" smtClean="0"/>
              <a:t> </a:t>
            </a:r>
            <a:br>
              <a:rPr lang="fi-FI" dirty="0" smtClean="0"/>
            </a:br>
            <a:r>
              <a:rPr lang="fi-FI" dirty="0" smtClean="0"/>
              <a:t>   </a:t>
            </a:r>
            <a:r>
              <a:rPr lang="fi-FI" dirty="0" err="1" smtClean="0"/>
              <a:t>traffic</a:t>
            </a:r>
            <a:r>
              <a:rPr lang="fi-FI" dirty="0" smtClean="0"/>
              <a:t> </a:t>
            </a:r>
            <a:r>
              <a:rPr lang="fi-FI" dirty="0" err="1" smtClean="0"/>
              <a:t>rules</a:t>
            </a:r>
            <a:r>
              <a:rPr lang="fi-FI" dirty="0" smtClean="0"/>
              <a:t>/</a:t>
            </a:r>
            <a:r>
              <a:rPr lang="fi-FI" dirty="0" err="1" smtClean="0"/>
              <a:t>regulations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6. I </a:t>
            </a:r>
            <a:r>
              <a:rPr lang="fi-FI" dirty="0" err="1" smtClean="0"/>
              <a:t>don’t</a:t>
            </a:r>
            <a:r>
              <a:rPr lang="fi-FI" dirty="0" smtClean="0"/>
              <a:t> </a:t>
            </a:r>
            <a:r>
              <a:rPr lang="fi-FI" dirty="0" err="1" smtClean="0"/>
              <a:t>usually</a:t>
            </a:r>
            <a:r>
              <a:rPr lang="fi-FI" dirty="0" smtClean="0"/>
              <a:t> drink </a:t>
            </a:r>
            <a:r>
              <a:rPr lang="fi-FI" dirty="0" err="1" smtClean="0"/>
              <a:t>coffee</a:t>
            </a:r>
            <a:r>
              <a:rPr lang="fi-FI" dirty="0" smtClean="0"/>
              <a:t>, </a:t>
            </a:r>
            <a:r>
              <a:rPr lang="fi-FI" dirty="0" err="1" smtClean="0"/>
              <a:t>but</a:t>
            </a:r>
            <a:r>
              <a:rPr lang="fi-FI" dirty="0" smtClean="0"/>
              <a:t> </a:t>
            </a:r>
            <a:r>
              <a:rPr lang="fi-FI" dirty="0" err="1" smtClean="0"/>
              <a:t>today</a:t>
            </a:r>
            <a:r>
              <a:rPr lang="fi-FI" dirty="0" smtClean="0"/>
              <a:t> </a:t>
            </a:r>
            <a:r>
              <a:rPr lang="fi-FI" dirty="0" smtClean="0"/>
              <a:t>I am </a:t>
            </a:r>
            <a:r>
              <a:rPr lang="fi-FI" dirty="0" err="1" smtClean="0"/>
              <a:t>having</a:t>
            </a:r>
            <a:r>
              <a:rPr lang="fi-FI" smtClean="0"/>
              <a:t> one</a:t>
            </a:r>
            <a:r>
              <a:rPr lang="fi-FI" dirty="0" smtClean="0"/>
              <a:t> </a:t>
            </a:r>
            <a:r>
              <a:rPr lang="fi-FI" dirty="0" err="1" smtClean="0"/>
              <a:t>since</a:t>
            </a:r>
            <a:r>
              <a:rPr lang="fi-FI" dirty="0" smtClean="0"/>
              <a:t> </a:t>
            </a: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out of </a:t>
            </a:r>
            <a:r>
              <a:rPr lang="fi-FI" dirty="0" err="1" smtClean="0"/>
              <a:t>tea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7. My </a:t>
            </a:r>
            <a:r>
              <a:rPr lang="fi-FI" dirty="0" err="1" smtClean="0"/>
              <a:t>friend</a:t>
            </a:r>
            <a:r>
              <a:rPr lang="fi-FI" dirty="0" smtClean="0"/>
              <a:t> Paul </a:t>
            </a:r>
            <a:r>
              <a:rPr lang="fi-FI" dirty="0" err="1" smtClean="0"/>
              <a:t>lives</a:t>
            </a:r>
            <a:r>
              <a:rPr lang="fi-FI" dirty="0" smtClean="0"/>
              <a:t> </a:t>
            </a:r>
            <a:r>
              <a:rPr lang="fi-FI" dirty="0" err="1" smtClean="0"/>
              <a:t>here</a:t>
            </a:r>
            <a:r>
              <a:rPr lang="fi-FI" dirty="0" smtClean="0"/>
              <a:t> in London, </a:t>
            </a:r>
            <a:r>
              <a:rPr lang="fi-FI" dirty="0" err="1" smtClean="0"/>
              <a:t>but</a:t>
            </a:r>
            <a:r>
              <a:rPr lang="fi-FI" dirty="0" smtClean="0"/>
              <a:t> I am </a:t>
            </a:r>
            <a:r>
              <a:rPr lang="fi-FI" dirty="0" err="1" smtClean="0"/>
              <a:t>only</a:t>
            </a:r>
            <a:r>
              <a:rPr lang="fi-FI" dirty="0" smtClean="0"/>
              <a:t> </a:t>
            </a:r>
            <a:r>
              <a:rPr lang="fi-FI" dirty="0" err="1" smtClean="0"/>
              <a:t>visiting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8.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doing</a:t>
            </a:r>
            <a:r>
              <a:rPr lang="fi-FI" dirty="0" smtClean="0"/>
              <a:t> </a:t>
            </a:r>
            <a:r>
              <a:rPr lang="fi-FI" dirty="0" err="1" smtClean="0"/>
              <a:t>anything</a:t>
            </a:r>
            <a:r>
              <a:rPr lang="fi-FI" dirty="0" smtClean="0"/>
              <a:t> </a:t>
            </a:r>
            <a:r>
              <a:rPr lang="fi-FI" dirty="0" err="1" smtClean="0"/>
              <a:t>right</a:t>
            </a:r>
            <a:r>
              <a:rPr lang="fi-FI" dirty="0" smtClean="0"/>
              <a:t> </a:t>
            </a:r>
            <a:r>
              <a:rPr lang="fi-FI" dirty="0" err="1" smtClean="0"/>
              <a:t>now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help me?</a:t>
            </a:r>
          </a:p>
          <a:p>
            <a:pPr marL="0" indent="0">
              <a:buNone/>
            </a:pPr>
            <a:r>
              <a:rPr lang="fi-FI" dirty="0" smtClean="0"/>
              <a:t>9. </a:t>
            </a:r>
            <a:r>
              <a:rPr lang="fi-FI" dirty="0" err="1" smtClean="0"/>
              <a:t>What</a:t>
            </a:r>
            <a:r>
              <a:rPr lang="fi-FI" dirty="0" smtClean="0"/>
              <a:t>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/>
              <a:t> </a:t>
            </a:r>
            <a:r>
              <a:rPr lang="fi-FI" dirty="0" err="1" smtClean="0"/>
              <a:t>do</a:t>
            </a:r>
            <a:r>
              <a:rPr lang="fi-FI" dirty="0" smtClean="0"/>
              <a:t> (for </a:t>
            </a:r>
            <a:r>
              <a:rPr lang="fi-FI" dirty="0" err="1" smtClean="0"/>
              <a:t>living</a:t>
            </a:r>
            <a:r>
              <a:rPr lang="fi-FI" dirty="0" smtClean="0"/>
              <a:t>)? – I am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policeman</a:t>
            </a:r>
            <a:r>
              <a:rPr lang="fi-FI" dirty="0" smtClean="0"/>
              <a:t>/-</a:t>
            </a:r>
            <a:r>
              <a:rPr lang="fi-FI" dirty="0" err="1" smtClean="0"/>
              <a:t>woman</a:t>
            </a:r>
            <a:r>
              <a:rPr lang="fi-FI" dirty="0" smtClean="0"/>
              <a:t>/ </a:t>
            </a:r>
            <a:r>
              <a:rPr lang="fi-FI" dirty="0" err="1"/>
              <a:t>o</a:t>
            </a:r>
            <a:r>
              <a:rPr lang="fi-FI" dirty="0" err="1" smtClean="0"/>
              <a:t>fficer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10. I am </a:t>
            </a:r>
            <a:r>
              <a:rPr lang="fi-FI" dirty="0" err="1" smtClean="0"/>
              <a:t>thinking</a:t>
            </a:r>
            <a:r>
              <a:rPr lang="fi-FI" dirty="0" smtClean="0"/>
              <a:t> </a:t>
            </a:r>
            <a:r>
              <a:rPr lang="fi-FI" dirty="0" err="1" smtClean="0"/>
              <a:t>about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right</a:t>
            </a:r>
            <a:r>
              <a:rPr lang="fi-FI" dirty="0" smtClean="0"/>
              <a:t> </a:t>
            </a:r>
            <a:r>
              <a:rPr lang="fi-FI" dirty="0" err="1" smtClean="0"/>
              <a:t>now</a:t>
            </a:r>
            <a:r>
              <a:rPr lang="fi-FI" dirty="0" smtClean="0"/>
              <a:t>. I </a:t>
            </a:r>
            <a:r>
              <a:rPr lang="fi-FI" dirty="0" err="1" smtClean="0"/>
              <a:t>think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a </a:t>
            </a:r>
            <a:r>
              <a:rPr lang="fi-FI" dirty="0" err="1" smtClean="0"/>
              <a:t>most</a:t>
            </a:r>
            <a:r>
              <a:rPr lang="fi-FI" dirty="0" smtClean="0"/>
              <a:t> </a:t>
            </a:r>
            <a:r>
              <a:rPr lang="fi-FI" dirty="0" err="1" smtClean="0"/>
              <a:t>wonderful</a:t>
            </a:r>
            <a:r>
              <a:rPr lang="fi-FI" dirty="0" smtClean="0"/>
              <a:t> </a:t>
            </a:r>
            <a:r>
              <a:rPr lang="fi-FI" dirty="0" err="1" smtClean="0"/>
              <a:t>friend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11. I </a:t>
            </a:r>
            <a:r>
              <a:rPr lang="fi-FI" dirty="0" err="1" smtClean="0"/>
              <a:t>love</a:t>
            </a:r>
            <a:r>
              <a:rPr lang="fi-FI" dirty="0" smtClean="0"/>
              <a:t> </a:t>
            </a:r>
            <a:r>
              <a:rPr lang="fi-FI" dirty="0" err="1" smtClean="0"/>
              <a:t>this</a:t>
            </a:r>
            <a:r>
              <a:rPr lang="fi-FI" dirty="0" smtClean="0"/>
              <a:t> </a:t>
            </a:r>
            <a:r>
              <a:rPr lang="fi-FI" dirty="0" err="1" smtClean="0"/>
              <a:t>band</a:t>
            </a:r>
            <a:r>
              <a:rPr lang="fi-FI" dirty="0" smtClean="0"/>
              <a:t>. I am </a:t>
            </a:r>
            <a:r>
              <a:rPr lang="fi-FI" dirty="0" err="1" smtClean="0"/>
              <a:t>loving</a:t>
            </a:r>
            <a:r>
              <a:rPr lang="fi-FI" dirty="0" smtClean="0"/>
              <a:t> </a:t>
            </a:r>
            <a:r>
              <a:rPr lang="fi-FI" dirty="0" err="1" smtClean="0"/>
              <a:t>every</a:t>
            </a:r>
            <a:r>
              <a:rPr lang="fi-FI" dirty="0" smtClean="0"/>
              <a:t> </a:t>
            </a:r>
            <a:r>
              <a:rPr lang="fi-FI" dirty="0" err="1" smtClean="0"/>
              <a:t>moment</a:t>
            </a:r>
            <a:r>
              <a:rPr lang="fi-FI" dirty="0" smtClean="0"/>
              <a:t> on </a:t>
            </a:r>
            <a:r>
              <a:rPr lang="fi-FI" dirty="0" err="1" smtClean="0"/>
              <a:t>this</a:t>
            </a:r>
            <a:r>
              <a:rPr lang="fi-FI" dirty="0" smtClean="0"/>
              <a:t> </a:t>
            </a:r>
            <a:r>
              <a:rPr lang="fi-FI" dirty="0" err="1" smtClean="0"/>
              <a:t>festival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72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198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Yleis- vai kestopreesens. Harjoitusmoniste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Yleis- vai kestopreesens. Harjoitusmoniste</dc:title>
  <dc:creator>Franzon Päivi</dc:creator>
  <cp:lastModifiedBy>Franzon Päivi</cp:lastModifiedBy>
  <cp:revision>2</cp:revision>
  <dcterms:created xsi:type="dcterms:W3CDTF">2017-08-20T09:27:44Z</dcterms:created>
  <dcterms:modified xsi:type="dcterms:W3CDTF">2022-10-19T10:26:15Z</dcterms:modified>
</cp:coreProperties>
</file>