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4"/>
  </p:notesMasterIdLst>
  <p:handoutMasterIdLst>
    <p:handoutMasterId r:id="rId5"/>
  </p:handoutMasterIdLst>
  <p:sldIdLst>
    <p:sldId id="282" r:id="rId2"/>
    <p:sldId id="312" r:id="rId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BFF"/>
    <a:srgbClr val="004A9F"/>
    <a:srgbClr val="7FD7FF"/>
    <a:srgbClr val="46C9FF"/>
    <a:srgbClr val="1DE1FF"/>
    <a:srgbClr val="00C6FF"/>
    <a:srgbClr val="6B8F00"/>
    <a:srgbClr val="F25900"/>
    <a:srgbClr val="B5BA05"/>
    <a:srgbClr val="E0A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9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2850" y="-1320"/>
      </p:cViewPr>
      <p:guideLst>
        <p:guide orient="horz" pos="3034"/>
        <p:guide pos="428"/>
        <p:guide pos="53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A2300-F390-4B15-83FC-66E408AEF5D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C37D502-362A-4FD8-9ED7-00FD1A98B7CD}">
      <dgm:prSet phldrT="[Teks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fi-FI" sz="16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Ympäröivä yhteiskunta</a:t>
          </a:r>
          <a:endParaRPr lang="fi-FI" sz="16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702F14C-1627-44B2-B4F0-844D1384B8B8}" type="parTrans" cxnId="{46A1C567-BBEE-46A2-8BB4-A1432A24A894}">
      <dgm:prSet/>
      <dgm:spPr/>
      <dgm:t>
        <a:bodyPr/>
        <a:lstStyle/>
        <a:p>
          <a:endParaRPr lang="fi-FI"/>
        </a:p>
      </dgm:t>
    </dgm:pt>
    <dgm:pt modelId="{61E0C000-1434-4E13-AA5B-528A73FE9336}" type="sibTrans" cxnId="{46A1C567-BBEE-46A2-8BB4-A1432A24A894}">
      <dgm:prSet/>
      <dgm:spPr/>
      <dgm:t>
        <a:bodyPr/>
        <a:lstStyle/>
        <a:p>
          <a:endParaRPr lang="fi-FI"/>
        </a:p>
      </dgm:t>
    </dgm:pt>
    <dgm:pt modelId="{C5802E07-0389-4933-B673-85FB4D4282F3}">
      <dgm:prSet phldrT="[Teks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fi-FI" sz="16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Vähenevät resurssit</a:t>
          </a:r>
          <a:endParaRPr lang="fi-FI" sz="16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AEF53D0-95C3-4D35-A69D-27C03C729D32}" type="parTrans" cxnId="{3503E8F1-8287-4D48-BEEA-45D1224ED6C3}">
      <dgm:prSet/>
      <dgm:spPr/>
      <dgm:t>
        <a:bodyPr/>
        <a:lstStyle/>
        <a:p>
          <a:endParaRPr lang="fi-FI"/>
        </a:p>
      </dgm:t>
    </dgm:pt>
    <dgm:pt modelId="{919B1945-8B51-41EC-895F-10AB7AC3F942}" type="sibTrans" cxnId="{3503E8F1-8287-4D48-BEEA-45D1224ED6C3}">
      <dgm:prSet/>
      <dgm:spPr/>
      <dgm:t>
        <a:bodyPr/>
        <a:lstStyle/>
        <a:p>
          <a:endParaRPr lang="fi-FI"/>
        </a:p>
      </dgm:t>
    </dgm:pt>
    <dgm:pt modelId="{3866D0F0-04E1-44EE-A12A-3BFAA688F19E}">
      <dgm:prSet phldrT="[Teks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fi-FI" sz="14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Demograafiset muutokset</a:t>
          </a:r>
          <a:endParaRPr lang="fi-FI" sz="14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81F2845-9328-4A3C-A41F-9478BFB49268}" type="parTrans" cxnId="{8BE4C26C-EA06-4B5B-A84B-B3CFE856835E}">
      <dgm:prSet/>
      <dgm:spPr/>
      <dgm:t>
        <a:bodyPr/>
        <a:lstStyle/>
        <a:p>
          <a:endParaRPr lang="fi-FI"/>
        </a:p>
      </dgm:t>
    </dgm:pt>
    <dgm:pt modelId="{CE386F51-3AE5-4F75-A143-14A1E6951B2C}" type="sibTrans" cxnId="{8BE4C26C-EA06-4B5B-A84B-B3CFE856835E}">
      <dgm:prSet/>
      <dgm:spPr/>
      <dgm:t>
        <a:bodyPr/>
        <a:lstStyle/>
        <a:p>
          <a:endParaRPr lang="fi-FI"/>
        </a:p>
      </dgm:t>
    </dgm:pt>
    <dgm:pt modelId="{CAF81155-62B5-4CD5-91FC-826C6815909B}">
      <dgm:prSet phldrT="[Teksti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fi-FI" sz="14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OPS ja opetusmenetelmät</a:t>
          </a:r>
          <a:endParaRPr lang="fi-FI" sz="1400" b="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E0F75FC-DF58-446A-90F2-A4217879C1C0}" type="parTrans" cxnId="{857F51D8-EBE4-412D-851A-1BD6921CEB50}">
      <dgm:prSet/>
      <dgm:spPr/>
      <dgm:t>
        <a:bodyPr/>
        <a:lstStyle/>
        <a:p>
          <a:endParaRPr lang="fi-FI"/>
        </a:p>
      </dgm:t>
    </dgm:pt>
    <dgm:pt modelId="{DDD22FE4-37A5-4024-906A-5A1004C9333E}" type="sibTrans" cxnId="{857F51D8-EBE4-412D-851A-1BD6921CEB50}">
      <dgm:prSet/>
      <dgm:spPr/>
      <dgm:t>
        <a:bodyPr/>
        <a:lstStyle/>
        <a:p>
          <a:endParaRPr lang="fi-FI"/>
        </a:p>
      </dgm:t>
    </dgm:pt>
    <dgm:pt modelId="{381B10FA-840F-4C54-8AB6-8B546ED7ECCD}" type="pres">
      <dgm:prSet presAssocID="{A5FA2300-F390-4B15-83FC-66E408AEF5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31FD5E0-63A3-4232-91BE-3CB3D59A5B11}" type="pres">
      <dgm:prSet presAssocID="{CC37D502-362A-4FD8-9ED7-00FD1A98B7C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31BA3E-E5D2-440A-85A8-DC152C85A6AD}" type="pres">
      <dgm:prSet presAssocID="{61E0C000-1434-4E13-AA5B-528A73FE9336}" presName="space" presStyleCnt="0"/>
      <dgm:spPr/>
    </dgm:pt>
    <dgm:pt modelId="{14020BE6-44D8-4921-9AF2-5E075C812242}" type="pres">
      <dgm:prSet presAssocID="{C5802E07-0389-4933-B673-85FB4D4282F3}" presName="Name5" presStyleLbl="vennNode1" presStyleIdx="1" presStyleCnt="4" custLinFactNeighborX="1435" custLinFactNeighborY="59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03ED69F-EAA2-4B88-B059-C8AFF99AB8DC}" type="pres">
      <dgm:prSet presAssocID="{919B1945-8B51-41EC-895F-10AB7AC3F942}" presName="space" presStyleCnt="0"/>
      <dgm:spPr/>
    </dgm:pt>
    <dgm:pt modelId="{E493A471-40B7-466E-B800-71AF5E6005E6}" type="pres">
      <dgm:prSet presAssocID="{3866D0F0-04E1-44EE-A12A-3BFAA688F19E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BC1A1E1-9ED8-418D-86A9-1189B017371E}" type="pres">
      <dgm:prSet presAssocID="{CE386F51-3AE5-4F75-A143-14A1E6951B2C}" presName="space" presStyleCnt="0"/>
      <dgm:spPr/>
    </dgm:pt>
    <dgm:pt modelId="{A45CC311-A0F3-4596-A7D9-F7648BE0672A}" type="pres">
      <dgm:prSet presAssocID="{CAF81155-62B5-4CD5-91FC-826C6815909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1113861-29F2-42E6-AD76-35D36F0805A9}" type="presOf" srcId="{A5FA2300-F390-4B15-83FC-66E408AEF5DE}" destId="{381B10FA-840F-4C54-8AB6-8B546ED7ECCD}" srcOrd="0" destOrd="0" presId="urn:microsoft.com/office/officeart/2005/8/layout/venn3"/>
    <dgm:cxn modelId="{46A1C567-BBEE-46A2-8BB4-A1432A24A894}" srcId="{A5FA2300-F390-4B15-83FC-66E408AEF5DE}" destId="{CC37D502-362A-4FD8-9ED7-00FD1A98B7CD}" srcOrd="0" destOrd="0" parTransId="{B702F14C-1627-44B2-B4F0-844D1384B8B8}" sibTransId="{61E0C000-1434-4E13-AA5B-528A73FE9336}"/>
    <dgm:cxn modelId="{3503E8F1-8287-4D48-BEEA-45D1224ED6C3}" srcId="{A5FA2300-F390-4B15-83FC-66E408AEF5DE}" destId="{C5802E07-0389-4933-B673-85FB4D4282F3}" srcOrd="1" destOrd="0" parTransId="{CAEF53D0-95C3-4D35-A69D-27C03C729D32}" sibTransId="{919B1945-8B51-41EC-895F-10AB7AC3F942}"/>
    <dgm:cxn modelId="{857F51D8-EBE4-412D-851A-1BD6921CEB50}" srcId="{A5FA2300-F390-4B15-83FC-66E408AEF5DE}" destId="{CAF81155-62B5-4CD5-91FC-826C6815909B}" srcOrd="3" destOrd="0" parTransId="{0E0F75FC-DF58-446A-90F2-A4217879C1C0}" sibTransId="{DDD22FE4-37A5-4024-906A-5A1004C9333E}"/>
    <dgm:cxn modelId="{E2E09A50-F94E-443D-ADE6-82B372410322}" type="presOf" srcId="{C5802E07-0389-4933-B673-85FB4D4282F3}" destId="{14020BE6-44D8-4921-9AF2-5E075C812242}" srcOrd="0" destOrd="0" presId="urn:microsoft.com/office/officeart/2005/8/layout/venn3"/>
    <dgm:cxn modelId="{93AB865F-B631-4D19-B470-4DB297991216}" type="presOf" srcId="{3866D0F0-04E1-44EE-A12A-3BFAA688F19E}" destId="{E493A471-40B7-466E-B800-71AF5E6005E6}" srcOrd="0" destOrd="0" presId="urn:microsoft.com/office/officeart/2005/8/layout/venn3"/>
    <dgm:cxn modelId="{16365575-FDDF-46C5-A720-0B0B75157252}" type="presOf" srcId="{CAF81155-62B5-4CD5-91FC-826C6815909B}" destId="{A45CC311-A0F3-4596-A7D9-F7648BE0672A}" srcOrd="0" destOrd="0" presId="urn:microsoft.com/office/officeart/2005/8/layout/venn3"/>
    <dgm:cxn modelId="{C4005330-FA17-470C-9EAD-FB3AF3434E0D}" type="presOf" srcId="{CC37D502-362A-4FD8-9ED7-00FD1A98B7CD}" destId="{031FD5E0-63A3-4232-91BE-3CB3D59A5B11}" srcOrd="0" destOrd="0" presId="urn:microsoft.com/office/officeart/2005/8/layout/venn3"/>
    <dgm:cxn modelId="{8BE4C26C-EA06-4B5B-A84B-B3CFE856835E}" srcId="{A5FA2300-F390-4B15-83FC-66E408AEF5DE}" destId="{3866D0F0-04E1-44EE-A12A-3BFAA688F19E}" srcOrd="2" destOrd="0" parTransId="{D81F2845-9328-4A3C-A41F-9478BFB49268}" sibTransId="{CE386F51-3AE5-4F75-A143-14A1E6951B2C}"/>
    <dgm:cxn modelId="{9B6D70D0-DF36-450D-8CDF-BE87B479E51F}" type="presParOf" srcId="{381B10FA-840F-4C54-8AB6-8B546ED7ECCD}" destId="{031FD5E0-63A3-4232-91BE-3CB3D59A5B11}" srcOrd="0" destOrd="0" presId="urn:microsoft.com/office/officeart/2005/8/layout/venn3"/>
    <dgm:cxn modelId="{A547578F-F803-4FB3-A8F0-80BF3BFF482E}" type="presParOf" srcId="{381B10FA-840F-4C54-8AB6-8B546ED7ECCD}" destId="{AE31BA3E-E5D2-440A-85A8-DC152C85A6AD}" srcOrd="1" destOrd="0" presId="urn:microsoft.com/office/officeart/2005/8/layout/venn3"/>
    <dgm:cxn modelId="{A9DEC274-E2A2-47DE-8107-DC62EB5840E5}" type="presParOf" srcId="{381B10FA-840F-4C54-8AB6-8B546ED7ECCD}" destId="{14020BE6-44D8-4921-9AF2-5E075C812242}" srcOrd="2" destOrd="0" presId="urn:microsoft.com/office/officeart/2005/8/layout/venn3"/>
    <dgm:cxn modelId="{C798139E-749B-4DC2-B396-75CAD3FD8AE6}" type="presParOf" srcId="{381B10FA-840F-4C54-8AB6-8B546ED7ECCD}" destId="{803ED69F-EAA2-4B88-B059-C8AFF99AB8DC}" srcOrd="3" destOrd="0" presId="urn:microsoft.com/office/officeart/2005/8/layout/venn3"/>
    <dgm:cxn modelId="{9325AC2C-46CF-4FE7-920D-73C0F12291F4}" type="presParOf" srcId="{381B10FA-840F-4C54-8AB6-8B546ED7ECCD}" destId="{E493A471-40B7-466E-B800-71AF5E6005E6}" srcOrd="4" destOrd="0" presId="urn:microsoft.com/office/officeart/2005/8/layout/venn3"/>
    <dgm:cxn modelId="{95ABFFD4-4F7D-4E9C-B2E2-4D0647C38D24}" type="presParOf" srcId="{381B10FA-840F-4C54-8AB6-8B546ED7ECCD}" destId="{CBC1A1E1-9ED8-418D-86A9-1189B017371E}" srcOrd="5" destOrd="0" presId="urn:microsoft.com/office/officeart/2005/8/layout/venn3"/>
    <dgm:cxn modelId="{3761F46D-DDC9-4E51-8EFA-FE77A6216EF0}" type="presParOf" srcId="{381B10FA-840F-4C54-8AB6-8B546ED7ECCD}" destId="{A45CC311-A0F3-4596-A7D9-F7648BE0672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FD5E0-63A3-4232-91BE-3CB3D59A5B11}">
      <dsp:nvSpPr>
        <dsp:cNvPr id="0" name=""/>
        <dsp:cNvSpPr/>
      </dsp:nvSpPr>
      <dsp:spPr>
        <a:xfrm>
          <a:off x="2278" y="1119717"/>
          <a:ext cx="2286527" cy="228652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5835" tIns="20320" rIns="12583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0" kern="120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Ympäröivä yhteiskunta</a:t>
          </a:r>
          <a:endParaRPr lang="fi-FI" sz="1600" b="0" kern="120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37132" y="1454571"/>
        <a:ext cx="1616819" cy="1616819"/>
      </dsp:txXfrm>
    </dsp:sp>
    <dsp:sp modelId="{14020BE6-44D8-4921-9AF2-5E075C812242}">
      <dsp:nvSpPr>
        <dsp:cNvPr id="0" name=""/>
        <dsp:cNvSpPr/>
      </dsp:nvSpPr>
      <dsp:spPr>
        <a:xfrm>
          <a:off x="1838062" y="1133368"/>
          <a:ext cx="2286527" cy="228652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5835" tIns="20320" rIns="12583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0" kern="120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Vähenevät resurssit</a:t>
          </a:r>
          <a:endParaRPr lang="fi-FI" sz="1600" b="0" kern="120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172916" y="1468222"/>
        <a:ext cx="1616819" cy="1616819"/>
      </dsp:txXfrm>
    </dsp:sp>
    <dsp:sp modelId="{E493A471-40B7-466E-B800-71AF5E6005E6}">
      <dsp:nvSpPr>
        <dsp:cNvPr id="0" name=""/>
        <dsp:cNvSpPr/>
      </dsp:nvSpPr>
      <dsp:spPr>
        <a:xfrm>
          <a:off x="3660722" y="1119717"/>
          <a:ext cx="2286527" cy="228652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5835" tIns="17780" rIns="12583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Demograafiset muutokset</a:t>
          </a:r>
          <a:endParaRPr lang="fi-FI" sz="1400" b="0" kern="120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995576" y="1454571"/>
        <a:ext cx="1616819" cy="1616819"/>
      </dsp:txXfrm>
    </dsp:sp>
    <dsp:sp modelId="{A45CC311-A0F3-4596-A7D9-F7648BE0672A}">
      <dsp:nvSpPr>
        <dsp:cNvPr id="0" name=""/>
        <dsp:cNvSpPr/>
      </dsp:nvSpPr>
      <dsp:spPr>
        <a:xfrm>
          <a:off x="5489943" y="1119717"/>
          <a:ext cx="2286527" cy="228652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5835" tIns="17780" rIns="12583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OPS ja opetusmenetelmät</a:t>
          </a:r>
          <a:endParaRPr lang="fi-FI" sz="1400" b="0" kern="1200" cap="none" spc="0" dirty="0">
            <a:ln w="18415" cmpd="sng">
              <a:solidFill>
                <a:srgbClr val="FF0000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824797" y="1454571"/>
        <a:ext cx="1616819" cy="1616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23C87967-642B-8F4D-BB1E-911158E2E931}" type="datetimeFigureOut">
              <a:rPr lang="en-US" smtClean="0"/>
              <a:pPr/>
              <a:t>1/20/2015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975625ED-1F20-C548-94CC-1449BD5263F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591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E2DA2171-70F2-FF40-9674-79142F0929B5}" type="datetimeFigureOut">
              <a:rPr lang="en-US" smtClean="0"/>
              <a:pPr/>
              <a:t>1/20/2015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065" tIns="45533" rIns="91065" bIns="45533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2A854123-5E41-2E41-BD47-C370B56BAA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593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679700"/>
            <a:ext cx="4052888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79438"/>
            <a:ext cx="25479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298267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661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254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ibbon_sisaltosivu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521200"/>
            <a:ext cx="25717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1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0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21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D68B9-B6A7-4301-BA7A-6A5F2BA94599}" type="datetime1">
              <a:rPr lang="fi-FI" smtClean="0"/>
              <a:t>20.1.2015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Terhi Päivärinta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49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DFD73-E47B-4689-BED8-33E67DCF8CFB}" type="datetime1">
              <a:rPr lang="fi-FI" smtClean="0"/>
              <a:t>20.1.2015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Terhi Päivärinta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57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4406900"/>
            <a:ext cx="77724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6D9C35-1A45-48A3-B94C-888715A6B8B9}" type="datetime1">
              <a:rPr lang="fi-FI" smtClean="0"/>
              <a:t>20.1.2015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Terhi Päivärinta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30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33FEC2-B415-4AF7-A97C-6B83DF4EB6F7}" type="datetime1">
              <a:rPr lang="fi-FI" smtClean="0"/>
              <a:t>20.1.2015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Terhi Päivärinta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988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45D2E7-8472-4BDC-8D08-6575C0FB1541}" type="datetime1">
              <a:rPr lang="fi-FI" smtClean="0"/>
              <a:t>20.1.2015</a:t>
            </a:fld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Terhi Päivärinta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221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03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74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3050"/>
            <a:ext cx="2970212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0"/>
            <a:ext cx="47117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1435100"/>
            <a:ext cx="29702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268D3-FFEF-4C4F-A7D7-B20D729BE70E}" type="datetime1">
              <a:rPr lang="fi-FI" smtClean="0"/>
              <a:t>20.1.2015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Terhi Päivärinta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7866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7498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561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5316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41AF2-CF12-4D62-98DC-E384F74ABAF3}" type="datetime1">
              <a:rPr lang="fi-FI" smtClean="0"/>
              <a:t>20.1.2015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Terhi Päivärinta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94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797300"/>
            <a:ext cx="38115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586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908300" y="66040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02E63"/>
                </a:solidFill>
                <a:cs typeface="Arial" charset="0"/>
              </a:rPr>
              <a:t>5.4.2011</a:t>
            </a:r>
            <a:endParaRPr lang="fi-FI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2713" y="66040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2E63"/>
                </a:solidFill>
                <a:cs typeface="Arial" charset="0"/>
              </a:rPr>
              <a:t>etunimi sukunimi Titteli | Tapahtuma</a:t>
            </a:r>
            <a:endParaRPr lang="fi-FI" dirty="0" smtClean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3833813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281305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236220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A0F242-1BE7-454D-A09A-1D6EDBE02ED3}" type="datetime1">
              <a:rPr lang="fi-FI" smtClean="0"/>
              <a:t>20.1.2015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Terhi Päivärinta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285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74638"/>
            <a:ext cx="3698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912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648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423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814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17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165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36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054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778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7976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Oppimisympäristöjen kehittämisen välttämättömyys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000" dirty="0" smtClean="0"/>
              <a:t>Terhi Päivärinta</a:t>
            </a:r>
          </a:p>
          <a:p>
            <a:r>
              <a:rPr lang="fi-FI" sz="2000" dirty="0" smtClean="0"/>
              <a:t>Johtaja</a:t>
            </a:r>
          </a:p>
          <a:p>
            <a:r>
              <a:rPr lang="fi-FI" sz="2000" dirty="0" smtClean="0"/>
              <a:t>Kuntaliitto, opetus ja kulttuuri</a:t>
            </a:r>
          </a:p>
          <a:p>
            <a:r>
              <a:rPr lang="fi-FI" sz="2000" b="1" dirty="0" smtClean="0"/>
              <a:t>Nova </a:t>
            </a:r>
            <a:r>
              <a:rPr lang="fi-FI" sz="2000" b="1" dirty="0" err="1" smtClean="0"/>
              <a:t>Schola</a:t>
            </a:r>
            <a:r>
              <a:rPr lang="fi-FI" sz="2000" b="1" dirty="0" smtClean="0"/>
              <a:t> Finlandia, ajatuspaja 2</a:t>
            </a:r>
          </a:p>
          <a:p>
            <a:r>
              <a:rPr lang="fi-FI" sz="2000" dirty="0" smtClean="0"/>
              <a:t>20.1.2015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49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Oppimisympäristöihin vaikuttavia muutostekijöitä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252014"/>
              </p:ext>
            </p:extLst>
          </p:nvPr>
        </p:nvGraphicFramePr>
        <p:xfrm>
          <a:off x="679450" y="1600200"/>
          <a:ext cx="77787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DFD73-E47B-4689-BED8-33E67DCF8CFB}" type="datetime1">
              <a:rPr lang="fi-FI" smtClean="0"/>
              <a:t>20.1.2015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Terhi Päivärinta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9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suomenkielinen</Template>
  <TotalTime>1734</TotalTime>
  <Words>33</Words>
  <Application>Microsoft Office PowerPoint</Application>
  <PresentationFormat>Näytössä katseltava diaesitys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3" baseType="lpstr">
      <vt:lpstr>2_Kuntaliitto suomenkielinen</vt:lpstr>
      <vt:lpstr>Oppimisympäristöjen kehittämisen välttämättömyys</vt:lpstr>
      <vt:lpstr>Oppimisympäristöihin vaikuttavia muutostekijöitä</vt:lpstr>
    </vt:vector>
  </TitlesOfParts>
  <Company>Suomen Kuntaliitto 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Kallio-Savela Maarit</dc:creator>
  <cp:lastModifiedBy>Päivärinta Terhi</cp:lastModifiedBy>
  <cp:revision>91</cp:revision>
  <cp:lastPrinted>2015-01-20T06:35:05Z</cp:lastPrinted>
  <dcterms:created xsi:type="dcterms:W3CDTF">2012-10-17T07:51:52Z</dcterms:created>
  <dcterms:modified xsi:type="dcterms:W3CDTF">2015-01-20T06:41:08Z</dcterms:modified>
</cp:coreProperties>
</file>