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073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3110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202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309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1652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332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61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900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791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733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5149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CABBC-46DC-45FB-8E87-4408AA39BF4C}" type="datetimeFigureOut">
              <a:rPr lang="fi-FI" smtClean="0"/>
              <a:t>28.8.2020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05CBB-5545-4BE9-B292-D681B52C8F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622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RUOANSULATUSELIMISTÖ</a:t>
            </a:r>
            <a:br>
              <a:rPr lang="fi-FI" dirty="0" smtClean="0"/>
            </a:br>
            <a:r>
              <a:rPr lang="fi-FI" dirty="0" smtClean="0"/>
              <a:t>-Diabetes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6033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8218" y="258618"/>
            <a:ext cx="4733934" cy="621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46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MAKSA (HEPAR)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ruoansulatuselimistöön kuuluva ruoansulatusrauhanen</a:t>
            </a:r>
          </a:p>
          <a:p>
            <a:r>
              <a:rPr lang="fi-FI" dirty="0" smtClean="0"/>
              <a:t>n. 1-1,4 kg, oikealla puolella pallean alla kylkiluiden suojassa</a:t>
            </a:r>
          </a:p>
          <a:p>
            <a:r>
              <a:rPr lang="fi-FI" dirty="0" smtClean="0"/>
              <a:t>valmistaa ja erittää pohjukaissuoleen mm. sappihappoja sappiteiden kautta</a:t>
            </a:r>
          </a:p>
          <a:p>
            <a:r>
              <a:rPr lang="fi-FI" dirty="0" smtClean="0"/>
              <a:t>hajottaa hormoneja</a:t>
            </a:r>
          </a:p>
          <a:p>
            <a:r>
              <a:rPr lang="fi-FI" dirty="0" smtClean="0"/>
              <a:t>varastoi glykogeenia, verta, vitamiineja ja rautaa</a:t>
            </a:r>
          </a:p>
          <a:p>
            <a:r>
              <a:rPr lang="fi-FI" dirty="0"/>
              <a:t>t</a:t>
            </a:r>
            <a:r>
              <a:rPr lang="fi-FI" dirty="0" smtClean="0"/>
              <a:t>yypin 2 diabeteksessa maksa toimii yöllisenä sokeritehtaana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2139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HAIMA (PANCREAS)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vatsaontelon takaseinämässä ja vatsakalvon takana poikittaissuuntaisesti sijaitseva elin</a:t>
            </a:r>
          </a:p>
          <a:p>
            <a:r>
              <a:rPr lang="fi-FI" dirty="0"/>
              <a:t>p</a:t>
            </a:r>
            <a:r>
              <a:rPr lang="fi-FI" dirty="0" smtClean="0"/>
              <a:t>itkulainen, noin 100 g painava elin</a:t>
            </a:r>
          </a:p>
          <a:p>
            <a:r>
              <a:rPr lang="fi-FI" dirty="0" smtClean="0"/>
              <a:t>erittää haimanestettä pohjukaissuoleen </a:t>
            </a:r>
            <a:endParaRPr lang="fi-FI" dirty="0"/>
          </a:p>
          <a:p>
            <a:r>
              <a:rPr lang="fi-FI" dirty="0"/>
              <a:t>e</a:t>
            </a:r>
            <a:r>
              <a:rPr lang="fi-FI" dirty="0" smtClean="0"/>
              <a:t>rittää umpieritteisistä haimasaarekkeistaan (</a:t>
            </a:r>
            <a:r>
              <a:rPr lang="fi-FI" dirty="0" err="1" smtClean="0"/>
              <a:t>Langerhansin</a:t>
            </a:r>
            <a:r>
              <a:rPr lang="fi-FI" dirty="0" smtClean="0"/>
              <a:t> saarekkeet) insuliinia ja </a:t>
            </a:r>
            <a:r>
              <a:rPr lang="fi-FI" dirty="0" err="1" smtClean="0"/>
              <a:t>glukagonia</a:t>
            </a:r>
            <a:r>
              <a:rPr lang="fi-FI" dirty="0" smtClean="0"/>
              <a:t> vereen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6176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SUOLISTO / SUOLISTOHORMONIT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</a:t>
            </a:r>
            <a:r>
              <a:rPr lang="fi-FI" dirty="0" smtClean="0"/>
              <a:t>uoliston </a:t>
            </a:r>
            <a:r>
              <a:rPr lang="fi-FI" dirty="0" err="1" smtClean="0"/>
              <a:t>inkretiinihormonit</a:t>
            </a:r>
            <a:r>
              <a:rPr lang="fi-FI" dirty="0" smtClean="0"/>
              <a:t> </a:t>
            </a:r>
            <a:endParaRPr lang="fi-FI" dirty="0"/>
          </a:p>
          <a:p>
            <a:r>
              <a:rPr lang="fi-FI" dirty="0" smtClean="0"/>
              <a:t>elimistön </a:t>
            </a:r>
            <a:r>
              <a:rPr lang="fi-FI" dirty="0" smtClean="0"/>
              <a:t>suolistosta vapautuvia hormoneja, jotka saavat aikaan </a:t>
            </a:r>
            <a:endParaRPr lang="fi-FI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haimassa parantuneen insuliinierityksen ja sitä kautta verensokeri laskee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vähentyneen </a:t>
            </a:r>
            <a:r>
              <a:rPr lang="fi-FI" dirty="0" err="1"/>
              <a:t>glukagonin</a:t>
            </a:r>
            <a:r>
              <a:rPr lang="fi-FI" dirty="0"/>
              <a:t> erityksen -&gt; verensokeri ei </a:t>
            </a:r>
            <a:r>
              <a:rPr lang="fi-FI" dirty="0" smtClean="0"/>
              <a:t>nouse</a:t>
            </a:r>
          </a:p>
          <a:p>
            <a:pPr marL="457200" lvl="1" indent="0">
              <a:buNone/>
            </a:pPr>
            <a:endParaRPr lang="fi-FI" dirty="0" smtClean="0"/>
          </a:p>
          <a:p>
            <a:r>
              <a:rPr lang="fi-FI" dirty="0" smtClean="0"/>
              <a:t>kakkostyypin </a:t>
            </a:r>
            <a:r>
              <a:rPr lang="fi-FI" dirty="0"/>
              <a:t>diabeteksessa suolistohormonien määrä on alentunut tai vaikutus vähentynyt</a:t>
            </a:r>
            <a:endParaRPr lang="fi-FI" dirty="0" smtClean="0"/>
          </a:p>
          <a:p>
            <a:pPr marL="457200" lvl="1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8273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118</Words>
  <Application>Microsoft Office PowerPoint</Application>
  <PresentationFormat>Laajakuva</PresentationFormat>
  <Paragraphs>20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Office-teema</vt:lpstr>
      <vt:lpstr>RUOANSULATUSELIMISTÖ -Diabetes</vt:lpstr>
      <vt:lpstr>PowerPoint-esitys</vt:lpstr>
      <vt:lpstr>MAKSA (HEPAR)</vt:lpstr>
      <vt:lpstr>HAIMA (PANCREAS)</vt:lpstr>
      <vt:lpstr>SUOLISTO / SUOLISTOHORMONIT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RUOANSULATUSELIMISTÖ -Diabetes</dc:title>
  <dc:creator>Puttonen Johanna</dc:creator>
  <cp:lastModifiedBy>Puttonen Johanna</cp:lastModifiedBy>
  <cp:revision>6</cp:revision>
  <dcterms:created xsi:type="dcterms:W3CDTF">2020-08-27T05:21:40Z</dcterms:created>
  <dcterms:modified xsi:type="dcterms:W3CDTF">2020-08-28T05:36:23Z</dcterms:modified>
</cp:coreProperties>
</file>