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032DF3-8FC4-47F5-918B-96324BDAB6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ASEPTIIKKA</a:t>
            </a:r>
          </a:p>
        </p:txBody>
      </p:sp>
    </p:spTree>
    <p:extLst>
      <p:ext uri="{BB962C8B-B14F-4D97-AF65-F5344CB8AC3E}">
        <p14:creationId xmlns:p14="http://schemas.microsoft.com/office/powerpoint/2010/main" val="651955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20574E-B437-4E6B-A693-F1957D16D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				</a:t>
            </a:r>
            <a:br>
              <a:rPr lang="fi-FI" dirty="0"/>
            </a:br>
            <a:r>
              <a:rPr lang="fi-FI" dirty="0"/>
              <a:t>				ASEPTIIKKA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C37583-2776-4703-8A58-A5B3C254E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menettelytavat joiden avulla pyritään toimimaan mikrobittomasti -&gt; mitä ovat mikrobit (taudinaiheuttajat)?</a:t>
            </a:r>
          </a:p>
          <a:p>
            <a:r>
              <a:rPr lang="fi-FI" dirty="0"/>
              <a:t>kaikki ne toimenpiteet tai toimintatavat, joilla pyritään ehkäisemään infektioiden syntyä</a:t>
            </a:r>
          </a:p>
          <a:p>
            <a:r>
              <a:rPr lang="fi-FI" dirty="0"/>
              <a:t>aseptiikan avulla estetään mikrobien pääsy hoidettaviin, hoitovälineistöön, hoitohenkilökuntaan ja hoitoympäristöön</a:t>
            </a:r>
          </a:p>
          <a:p>
            <a:r>
              <a:rPr lang="fi-FI" dirty="0"/>
              <a:t>aseptisen toiminnan tavoitteena on suojata mikrobitartunnoilta -&gt; ylimääräisiä kärsimyksiä hoidettaville</a:t>
            </a:r>
          </a:p>
          <a:p>
            <a:r>
              <a:rPr lang="fi-FI" dirty="0"/>
              <a:t>taloudellista toimintaa -&gt; hoitoon liittyvät infektiot aiheuttavat satojen miljoonien kustannukset vuosittain -&gt; mitä ovat hoitoon liittyvät infektiot?</a:t>
            </a:r>
          </a:p>
          <a:p>
            <a:r>
              <a:rPr lang="fi-FI" dirty="0"/>
              <a:t>moniresistentit bakteerikannat!</a:t>
            </a:r>
          </a:p>
        </p:txBody>
      </p:sp>
    </p:spTree>
    <p:extLst>
      <p:ext uri="{BB962C8B-B14F-4D97-AF65-F5344CB8AC3E}">
        <p14:creationId xmlns:p14="http://schemas.microsoft.com/office/powerpoint/2010/main" val="1481656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D0CB9504-4956-4BF1-BED8-374B1F51E3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1927" y="1025236"/>
            <a:ext cx="7841673" cy="4793673"/>
          </a:xfrm>
        </p:spPr>
      </p:pic>
    </p:spTree>
    <p:extLst>
      <p:ext uri="{BB962C8B-B14F-4D97-AF65-F5344CB8AC3E}">
        <p14:creationId xmlns:p14="http://schemas.microsoft.com/office/powerpoint/2010/main" val="1415440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79D615-0193-4422-A90C-6263AA603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	Aseptinen työskentelytapa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81376D-BE9D-441C-9A10-06E5A9CA6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aseptisen työjärjestyksen noudattaminen -&gt; ENSIN TEHDÄÄN PUHTAIN JA VIIMEISENÄ LIKAISIN TYÖ!!!!</a:t>
            </a:r>
          </a:p>
          <a:p>
            <a:r>
              <a:rPr lang="fi-FI" dirty="0"/>
              <a:t>toiminnan suunnittelu</a:t>
            </a:r>
          </a:p>
          <a:p>
            <a:r>
              <a:rPr lang="fi-FI" dirty="0"/>
              <a:t>KÄSIHYGIENIA = kaiken aseptisen toiminnan perusta ja tärkein yksittäinen toimenpide infektioiden torjunnassa!!!!</a:t>
            </a:r>
          </a:p>
          <a:p>
            <a:r>
              <a:rPr lang="fi-FI" dirty="0"/>
              <a:t>oikea suojapukeutuminen</a:t>
            </a:r>
          </a:p>
          <a:p>
            <a:r>
              <a:rPr lang="fi-FI" dirty="0"/>
              <a:t>kiireetön ja rauhallinen työympäristö, hyvä valaistus ja asianmukaiset välineet (mikä pitää olla puhdas tai steriili, pitää puhtaana steriilinä pitää)</a:t>
            </a:r>
          </a:p>
          <a:p>
            <a:r>
              <a:rPr lang="fi-FI" dirty="0"/>
              <a:t>lääkkeiden aseptinen käsittely</a:t>
            </a:r>
          </a:p>
          <a:p>
            <a:r>
              <a:rPr lang="fi-FI" dirty="0"/>
              <a:t>potilaiden/asiakkaiden ohjaus (taudinaiheuttajat usein peräisin hoidettavista itsestään)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3590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8CBD03D1-7C4A-4DAC-815C-26B986EA5F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57550" y="781051"/>
            <a:ext cx="4352579" cy="5867400"/>
          </a:xfrm>
        </p:spPr>
      </p:pic>
    </p:spTree>
    <p:extLst>
      <p:ext uri="{BB962C8B-B14F-4D97-AF65-F5344CB8AC3E}">
        <p14:creationId xmlns:p14="http://schemas.microsoft.com/office/powerpoint/2010/main" val="190958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9E72A5-E39B-4644-9083-BAC15C476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35837"/>
            <a:ext cx="10178322" cy="4343755"/>
          </a:xfrm>
        </p:spPr>
        <p:txBody>
          <a:bodyPr/>
          <a:lstStyle/>
          <a:p>
            <a:r>
              <a:rPr lang="fi-FI" dirty="0"/>
              <a:t>Kynnen alla asustaa hurja määrä bakteereja, liki 5,5 miljoonaa eli saman verran kuin Suomessa on asukkaita.</a:t>
            </a:r>
          </a:p>
          <a:p>
            <a:endParaRPr lang="fi-FI" dirty="0"/>
          </a:p>
          <a:p>
            <a:r>
              <a:rPr lang="fi-FI" dirty="0"/>
              <a:t>Vielä valtavampi määrä pöpöjä on pakkautunut sormessa olevan sormuksen alle, yli 740 miljoonaa eli yhtä paljon kuin Euroopassa on asukkaita.</a:t>
            </a:r>
          </a:p>
          <a:p>
            <a:endParaRPr lang="fi-FI" dirty="0"/>
          </a:p>
          <a:p>
            <a:r>
              <a:rPr lang="fi-FI" dirty="0"/>
              <a:t>Rikkinäisen, tulehtuneen kynsinauhan alla on yli 7 miljardia bakteeria, se vastaa maapallon asukasmäärää.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-&gt; KÄSIENPESU, DESINFEKTIO JA IHON KUNNOSTA HUOLEHTIMINEN</a:t>
            </a:r>
          </a:p>
        </p:txBody>
      </p:sp>
    </p:spTree>
    <p:extLst>
      <p:ext uri="{BB962C8B-B14F-4D97-AF65-F5344CB8AC3E}">
        <p14:creationId xmlns:p14="http://schemas.microsoft.com/office/powerpoint/2010/main" val="112342658"/>
      </p:ext>
    </p:extLst>
  </p:cSld>
  <p:clrMapOvr>
    <a:masterClrMapping/>
  </p:clrMapOvr>
</p:sld>
</file>

<file path=ppt/theme/theme1.xml><?xml version="1.0" encoding="utf-8"?>
<a:theme xmlns:a="http://schemas.openxmlformats.org/drawingml/2006/main" name="Merkki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Merkki</Template>
  <TotalTime>57</TotalTime>
  <Words>211</Words>
  <Application>Microsoft Office PowerPoint</Application>
  <PresentationFormat>Laajakuva</PresentationFormat>
  <Paragraphs>25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Impact</vt:lpstr>
      <vt:lpstr>Merkki</vt:lpstr>
      <vt:lpstr>ASEPTIIKKA</vt:lpstr>
      <vt:lpstr>         ASEPTIIKKA</vt:lpstr>
      <vt:lpstr>PowerPoint-esitys</vt:lpstr>
      <vt:lpstr> Aseptinen työskentelytapa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ASEPTIIKKA</dc:title>
  <dc:creator>janina puttonen</dc:creator>
  <cp:lastModifiedBy>janina puttonen</cp:lastModifiedBy>
  <cp:revision>3</cp:revision>
  <dcterms:created xsi:type="dcterms:W3CDTF">2021-01-03T13:04:12Z</dcterms:created>
  <dcterms:modified xsi:type="dcterms:W3CDTF">2021-01-04T05:56:28Z</dcterms:modified>
</cp:coreProperties>
</file>