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23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60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18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58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22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73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16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8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19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93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52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70C1-2D4C-4628-BF59-FC790473BF06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8B38-2968-4AAD-9801-8621D11690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49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PELLAVAN KÄSITTELY LANGAKSI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Kuvat eri vaiheista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7356389" y="5733535"/>
            <a:ext cx="331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mtClean="0"/>
              <a:t>Merja Kittelä </a:t>
            </a:r>
            <a:r>
              <a:rPr lang="fi-FI" smtClean="0"/>
              <a:t>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44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Vitominen</a:t>
            </a:r>
            <a:r>
              <a:rPr lang="fi-FI" dirty="0" smtClean="0"/>
              <a:t> eli </a:t>
            </a:r>
            <a:r>
              <a:rPr lang="fi-FI" dirty="0" err="1" smtClean="0"/>
              <a:t>kalpaaminen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0" y="84060"/>
            <a:ext cx="3805845" cy="678071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2" y="2207173"/>
            <a:ext cx="6308553" cy="35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Harjaaminen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5" y="1690688"/>
            <a:ext cx="3875484" cy="516731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60" y="208891"/>
            <a:ext cx="4432739" cy="66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Kuidut kehruukuntoon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05"/>
            <a:ext cx="6337738" cy="421747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97" y="1911404"/>
            <a:ext cx="5623303" cy="42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Pellavan kehrääminen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" y="1418896"/>
            <a:ext cx="4085371" cy="5439103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58" y="0"/>
            <a:ext cx="2414753" cy="297632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38" y="3168869"/>
            <a:ext cx="6558454" cy="36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Pellavapelto ja kasvi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2099966"/>
            <a:ext cx="7457090" cy="447425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16" y="2099966"/>
            <a:ext cx="3446076" cy="46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Pellavat kuivumassa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94" y="1425793"/>
            <a:ext cx="3767978" cy="5231033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62" y="1425793"/>
            <a:ext cx="3923275" cy="52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Järviliotus ja nurmiliotus</a:t>
            </a:r>
            <a:endParaRPr lang="fi-FI" dirty="0"/>
          </a:p>
        </p:txBody>
      </p:sp>
      <p:sp>
        <p:nvSpPr>
          <p:cNvPr id="3" name="AutoShape 2" descr="Kuvahaun tulos haulle pellavan liotu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58" y="2246915"/>
            <a:ext cx="5911480" cy="387010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39" y="2309977"/>
            <a:ext cx="5062559" cy="38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10818" r="7610" b="15597"/>
          <a:stretch/>
        </p:blipFill>
        <p:spPr>
          <a:xfrm>
            <a:off x="1523188" y="889145"/>
            <a:ext cx="8285046" cy="5839459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523188" y="189781"/>
            <a:ext cx="779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Pellavaliko</a:t>
            </a:r>
            <a:r>
              <a:rPr lang="fi-FI" dirty="0" smtClean="0"/>
              <a:t> Suojärvellä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53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30" y="1418896"/>
            <a:ext cx="7220048" cy="543910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62152" y="346841"/>
            <a:ext cx="840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 smtClean="0"/>
              <a:t>Rohkiminen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11879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Loukutus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765"/>
            <a:ext cx="5486400" cy="41148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69" y="0"/>
            <a:ext cx="3849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Lihtaus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6" y="1828799"/>
            <a:ext cx="5793199" cy="434489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8" y="1828798"/>
            <a:ext cx="5777792" cy="43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Häkilöiminen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47" y="0"/>
            <a:ext cx="3849221" cy="68580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2" y="1690688"/>
            <a:ext cx="6579476" cy="49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31</Words>
  <Application>Microsoft Office PowerPoint</Application>
  <PresentationFormat>Laajakuva</PresentationFormat>
  <Paragraphs>15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PELLAVAN KÄSITTELY LANGAKSI</vt:lpstr>
      <vt:lpstr>Pellavapelto ja kasvi</vt:lpstr>
      <vt:lpstr>Pellavat kuivumassa</vt:lpstr>
      <vt:lpstr>Järviliotus ja nurmiliotus</vt:lpstr>
      <vt:lpstr>PowerPoint-esitys</vt:lpstr>
      <vt:lpstr>PowerPoint-esitys</vt:lpstr>
      <vt:lpstr>Loukutus</vt:lpstr>
      <vt:lpstr>Lihtaus</vt:lpstr>
      <vt:lpstr>Häkilöiminen</vt:lpstr>
      <vt:lpstr>Vitominen eli kalpaaminen</vt:lpstr>
      <vt:lpstr>Harjaaminen</vt:lpstr>
      <vt:lpstr>Kuidut kehruukuntoon</vt:lpstr>
      <vt:lpstr>Pellavan kehrääminen</vt:lpstr>
    </vt:vector>
  </TitlesOfParts>
  <Company>Lahden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PELLAVAN KÄSITTELY LANGAKSI</dc:title>
  <dc:creator>Kittelä Merja</dc:creator>
  <cp:lastModifiedBy>Kittelä Merja</cp:lastModifiedBy>
  <cp:revision>10</cp:revision>
  <dcterms:created xsi:type="dcterms:W3CDTF">2018-03-06T14:35:59Z</dcterms:created>
  <dcterms:modified xsi:type="dcterms:W3CDTF">2021-06-02T08:39:02Z</dcterms:modified>
</cp:coreProperties>
</file>