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512" r:id="rId3"/>
    <p:sldId id="265" r:id="rId4"/>
    <p:sldId id="517" r:id="rId5"/>
    <p:sldId id="262" r:id="rId6"/>
    <p:sldId id="514" r:id="rId7"/>
    <p:sldId id="263" r:id="rId8"/>
    <p:sldId id="500" r:id="rId9"/>
    <p:sldId id="516" r:id="rId10"/>
    <p:sldId id="510" r:id="rId11"/>
    <p:sldId id="460" r:id="rId12"/>
    <p:sldId id="259" r:id="rId13"/>
    <p:sldId id="472" r:id="rId14"/>
    <p:sldId id="513" r:id="rId15"/>
    <p:sldId id="260" r:id="rId16"/>
    <p:sldId id="261" r:id="rId17"/>
    <p:sldId id="267" r:id="rId18"/>
    <p:sldId id="511" r:id="rId19"/>
    <p:sldId id="518" r:id="rId20"/>
    <p:sldId id="266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Kaunis, turvallinen kaupunki. Kävelymatkan päässä toisistaan kirjasto, uimahalli, jäähalli, lukio, linja-autoasema…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5BDBB-ACB2-4133-ADBB-CCEE709DB89A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34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Iso rakennus, paljon tilaa opiskella mm. itsenäisesti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5BDBB-ACB2-4133-ADBB-CCEE709DB89A}" type="slidenum">
              <a:rPr lang="fi-FI" altLang="fi-FI" smtClean="0"/>
              <a:pPr>
                <a:defRPr/>
              </a:pPr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397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1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309AB1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309AB1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309AB1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309AB1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309AB1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23.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1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Fira Sans Extra Condensed SemiB"/>
                <a:ea typeface="Fira Sans Extra Condensed SemiB"/>
                <a:cs typeface="Fira Sans Extra Condensed SemiB"/>
                <a:sym typeface="Fira Sans Extra Condensed SemiB"/>
              </a:defRPr>
            </a:lvl1pPr>
          </a:lstStyle>
          <a:p>
            <a:r>
              <a:t>Otsikkoteksti</a:t>
            </a:r>
          </a:p>
        </p:txBody>
      </p:sp>
      <p:sp>
        <p:nvSpPr>
          <p:cNvPr id="3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309AB1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309AB1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309AB1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309AB1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309AB1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Otsikkoteksti</a:t>
            </a:r>
          </a:p>
        </p:txBody>
      </p:sp>
      <p:sp>
        <p:nvSpPr>
          <p:cNvPr id="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Otsikkoteksti</a:t>
            </a:r>
          </a:p>
        </p:txBody>
      </p:sp>
      <p:sp>
        <p:nvSpPr>
          <p:cNvPr id="5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Otsikkoteksti</a:t>
            </a:r>
          </a:p>
        </p:txBody>
      </p:sp>
      <p:sp>
        <p:nvSpPr>
          <p:cNvPr id="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Otsikkoteksti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Fira Sans Condensed SemiBold"/>
          <a:ea typeface="Fira Sans Condensed SemiBold"/>
          <a:cs typeface="Fira Sans Condensed SemiBold"/>
          <a:sym typeface="Fira Sans Condensed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2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640080" y="325368"/>
            <a:ext cx="4368602" cy="1956843"/>
          </a:xfrm>
          <a:prstGeom prst="rect">
            <a:avLst/>
          </a:prstGeom>
        </p:spPr>
        <p:txBody>
          <a:bodyPr anchor="b"/>
          <a:lstStyle>
            <a:lvl1pPr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dirty="0"/>
              <a:t>Forssan yhteislyseo</a:t>
            </a:r>
            <a:endParaRPr dirty="0"/>
          </a:p>
        </p:txBody>
      </p:sp>
      <p:grpSp>
        <p:nvGrpSpPr>
          <p:cNvPr id="103" name="sketchy line"/>
          <p:cNvGrpSpPr/>
          <p:nvPr/>
        </p:nvGrpSpPr>
        <p:grpSpPr>
          <a:xfrm>
            <a:off x="639805" y="2575166"/>
            <a:ext cx="3474996" cy="45962"/>
            <a:chOff x="0" y="0"/>
            <a:chExt cx="3474994" cy="45961"/>
          </a:xfrm>
        </p:grpSpPr>
        <p:sp>
          <p:nvSpPr>
            <p:cNvPr id="101" name="Kuvio"/>
            <p:cNvSpPr/>
            <p:nvPr/>
          </p:nvSpPr>
          <p:spPr>
            <a:xfrm>
              <a:off x="0" y="1960"/>
              <a:ext cx="3474995" cy="4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88" extrusionOk="0">
                  <a:moveTo>
                    <a:pt x="1" y="3447"/>
                  </a:moveTo>
                  <a:cubicBezTo>
                    <a:pt x="1259" y="-1694"/>
                    <a:pt x="2069" y="-570"/>
                    <a:pt x="3889" y="3447"/>
                  </a:cubicBezTo>
                  <a:cubicBezTo>
                    <a:pt x="5708" y="7465"/>
                    <a:pt x="6817" y="5237"/>
                    <a:pt x="8640" y="3447"/>
                  </a:cubicBezTo>
                  <a:cubicBezTo>
                    <a:pt x="10462" y="1657"/>
                    <a:pt x="11412" y="-1457"/>
                    <a:pt x="12311" y="3447"/>
                  </a:cubicBezTo>
                  <a:cubicBezTo>
                    <a:pt x="13210" y="8352"/>
                    <a:pt x="14893" y="931"/>
                    <a:pt x="15982" y="3447"/>
                  </a:cubicBezTo>
                  <a:cubicBezTo>
                    <a:pt x="17071" y="5964"/>
                    <a:pt x="18905" y="-758"/>
                    <a:pt x="21597" y="3447"/>
                  </a:cubicBezTo>
                  <a:cubicBezTo>
                    <a:pt x="21596" y="4986"/>
                    <a:pt x="21596" y="6935"/>
                    <a:pt x="21597" y="9836"/>
                  </a:cubicBezTo>
                  <a:cubicBezTo>
                    <a:pt x="20666" y="11090"/>
                    <a:pt x="19497" y="7845"/>
                    <a:pt x="17494" y="9836"/>
                  </a:cubicBezTo>
                  <a:cubicBezTo>
                    <a:pt x="15491" y="11828"/>
                    <a:pt x="14261" y="19906"/>
                    <a:pt x="13391" y="9836"/>
                  </a:cubicBezTo>
                  <a:cubicBezTo>
                    <a:pt x="12520" y="-233"/>
                    <a:pt x="11315" y="15292"/>
                    <a:pt x="9287" y="9836"/>
                  </a:cubicBezTo>
                  <a:cubicBezTo>
                    <a:pt x="7260" y="4381"/>
                    <a:pt x="5896" y="8642"/>
                    <a:pt x="4536" y="9836"/>
                  </a:cubicBezTo>
                  <a:cubicBezTo>
                    <a:pt x="3177" y="11031"/>
                    <a:pt x="1642" y="11956"/>
                    <a:pt x="1" y="9836"/>
                  </a:cubicBezTo>
                  <a:cubicBezTo>
                    <a:pt x="3" y="8439"/>
                    <a:pt x="-3" y="4756"/>
                    <a:pt x="1" y="344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Kuvio"/>
            <p:cNvSpPr/>
            <p:nvPr/>
          </p:nvSpPr>
          <p:spPr>
            <a:xfrm>
              <a:off x="274" y="0"/>
              <a:ext cx="3474721" cy="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65" extrusionOk="0">
                  <a:moveTo>
                    <a:pt x="0" y="3568"/>
                  </a:moveTo>
                  <a:cubicBezTo>
                    <a:pt x="1395" y="-820"/>
                    <a:pt x="3080" y="11574"/>
                    <a:pt x="4320" y="3568"/>
                  </a:cubicBezTo>
                  <a:cubicBezTo>
                    <a:pt x="5560" y="-4438"/>
                    <a:pt x="7025" y="11023"/>
                    <a:pt x="8424" y="3568"/>
                  </a:cubicBezTo>
                  <a:cubicBezTo>
                    <a:pt x="9823" y="-3887"/>
                    <a:pt x="11314" y="11621"/>
                    <a:pt x="12528" y="3568"/>
                  </a:cubicBezTo>
                  <a:cubicBezTo>
                    <a:pt x="13742" y="-4485"/>
                    <a:pt x="14932" y="3618"/>
                    <a:pt x="17280" y="3568"/>
                  </a:cubicBezTo>
                  <a:cubicBezTo>
                    <a:pt x="19628" y="3518"/>
                    <a:pt x="20432" y="-1129"/>
                    <a:pt x="21600" y="3568"/>
                  </a:cubicBezTo>
                  <a:cubicBezTo>
                    <a:pt x="21597" y="5846"/>
                    <a:pt x="21597" y="6531"/>
                    <a:pt x="21600" y="9085"/>
                  </a:cubicBezTo>
                  <a:cubicBezTo>
                    <a:pt x="20103" y="12571"/>
                    <a:pt x="18308" y="1982"/>
                    <a:pt x="17280" y="9085"/>
                  </a:cubicBezTo>
                  <a:cubicBezTo>
                    <a:pt x="16252" y="16187"/>
                    <a:pt x="14545" y="10418"/>
                    <a:pt x="13608" y="9085"/>
                  </a:cubicBezTo>
                  <a:cubicBezTo>
                    <a:pt x="12671" y="7751"/>
                    <a:pt x="11298" y="2075"/>
                    <a:pt x="9504" y="9085"/>
                  </a:cubicBezTo>
                  <a:cubicBezTo>
                    <a:pt x="7710" y="16094"/>
                    <a:pt x="6480" y="14789"/>
                    <a:pt x="5400" y="9085"/>
                  </a:cubicBezTo>
                  <a:cubicBezTo>
                    <a:pt x="4320" y="3380"/>
                    <a:pt x="1450" y="17115"/>
                    <a:pt x="0" y="9085"/>
                  </a:cubicBezTo>
                  <a:cubicBezTo>
                    <a:pt x="0" y="7096"/>
                    <a:pt x="0" y="4701"/>
                    <a:pt x="0" y="3568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0080" y="2872899"/>
            <a:ext cx="4482763" cy="33206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/>
            </a:pPr>
            <a:r>
              <a:rPr lang="fi-FI" dirty="0" err="1"/>
              <a:t>Est</a:t>
            </a:r>
            <a:r>
              <a:rPr lang="fi-FI" dirty="0"/>
              <a:t>. 1899</a:t>
            </a:r>
            <a:endParaRPr dirty="0"/>
          </a:p>
        </p:txBody>
      </p:sp>
      <p:pic>
        <p:nvPicPr>
          <p:cNvPr id="105" name="Picture 7" descr="Picture 7"/>
          <p:cNvPicPr>
            <a:picLocks noChangeAspect="1"/>
          </p:cNvPicPr>
          <p:nvPr/>
        </p:nvPicPr>
        <p:blipFill>
          <a:blip r:embed="rId2"/>
          <a:srcRect t="3350" b="30100"/>
          <a:stretch>
            <a:fillRect/>
          </a:stretch>
        </p:blipFill>
        <p:spPr>
          <a:xfrm>
            <a:off x="5311735" y="9"/>
            <a:ext cx="687860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3456" y="0"/>
                </a:moveTo>
                <a:lnTo>
                  <a:pt x="3120" y="619"/>
                </a:lnTo>
                <a:cubicBezTo>
                  <a:pt x="2508" y="1805"/>
                  <a:pt x="1994" y="3043"/>
                  <a:pt x="1554" y="4319"/>
                </a:cubicBezTo>
                <a:cubicBezTo>
                  <a:pt x="870" y="6322"/>
                  <a:pt x="399" y="8391"/>
                  <a:pt x="147" y="10492"/>
                </a:cubicBezTo>
                <a:cubicBezTo>
                  <a:pt x="14" y="11568"/>
                  <a:pt x="-45" y="12642"/>
                  <a:pt x="38" y="13724"/>
                </a:cubicBezTo>
                <a:cubicBezTo>
                  <a:pt x="137" y="14988"/>
                  <a:pt x="285" y="16246"/>
                  <a:pt x="537" y="17490"/>
                </a:cubicBezTo>
                <a:cubicBezTo>
                  <a:pt x="815" y="18863"/>
                  <a:pt x="1193" y="20203"/>
                  <a:pt x="1691" y="21506"/>
                </a:cubicBezTo>
                <a:lnTo>
                  <a:pt x="1730" y="21600"/>
                </a:lnTo>
                <a:lnTo>
                  <a:pt x="1895" y="21600"/>
                </a:lnTo>
                <a:lnTo>
                  <a:pt x="1874" y="21549"/>
                </a:lnTo>
                <a:cubicBezTo>
                  <a:pt x="1598" y="20832"/>
                  <a:pt x="1357" y="20097"/>
                  <a:pt x="1146" y="19348"/>
                </a:cubicBezTo>
                <a:cubicBezTo>
                  <a:pt x="963" y="18694"/>
                  <a:pt x="827" y="18027"/>
                  <a:pt x="670" y="17366"/>
                </a:cubicBezTo>
                <a:cubicBezTo>
                  <a:pt x="666" y="17331"/>
                  <a:pt x="665" y="17297"/>
                  <a:pt x="665" y="17261"/>
                </a:cubicBezTo>
                <a:cubicBezTo>
                  <a:pt x="780" y="17662"/>
                  <a:pt x="871" y="18015"/>
                  <a:pt x="980" y="18364"/>
                </a:cubicBezTo>
                <a:cubicBezTo>
                  <a:pt x="1263" y="19271"/>
                  <a:pt x="1589" y="20153"/>
                  <a:pt x="1960" y="21010"/>
                </a:cubicBezTo>
                <a:lnTo>
                  <a:pt x="2236" y="21600"/>
                </a:lnTo>
                <a:lnTo>
                  <a:pt x="21555" y="21600"/>
                </a:lnTo>
                <a:lnTo>
                  <a:pt x="21555" y="0"/>
                </a:lnTo>
                <a:lnTo>
                  <a:pt x="3846" y="0"/>
                </a:lnTo>
                <a:lnTo>
                  <a:pt x="3545" y="469"/>
                </a:lnTo>
                <a:cubicBezTo>
                  <a:pt x="3133" y="1151"/>
                  <a:pt x="2757" y="1857"/>
                  <a:pt x="2415" y="2582"/>
                </a:cubicBezTo>
                <a:cubicBezTo>
                  <a:pt x="2398" y="2625"/>
                  <a:pt x="2371" y="2663"/>
                  <a:pt x="2335" y="2691"/>
                </a:cubicBezTo>
                <a:cubicBezTo>
                  <a:pt x="2381" y="2582"/>
                  <a:pt x="2427" y="2472"/>
                  <a:pt x="2473" y="2362"/>
                </a:cubicBezTo>
                <a:cubicBezTo>
                  <a:pt x="2665" y="1917"/>
                  <a:pt x="2866" y="1478"/>
                  <a:pt x="3080" y="1045"/>
                </a:cubicBezTo>
                <a:lnTo>
                  <a:pt x="3637" y="0"/>
                </a:lnTo>
                <a:lnTo>
                  <a:pt x="345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6" name="Rectangle 5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6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FBBE3D-7D3E-EC5E-E0FF-B1C854A3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Forssan yhteislyseo – an overview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8113148-A87F-05F3-3F13-D9B13515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488" y="961812"/>
            <a:ext cx="710642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502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3899FF-A352-4A25-AB22-3AE1032B0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city of Forssa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67B8218-DCAB-4527-B53C-CCFB06E0B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2" y="606528"/>
            <a:ext cx="4777381" cy="54752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15656FF-6862-47E4-95A2-E15C9B61918D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Southern Finland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 17 000 inhabitants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4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Loimijoki</a:t>
            </a: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River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plenty of greenery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17845B-8C98-4597-B5EF-145C7CE30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7" y="-201776"/>
            <a:ext cx="2814611" cy="28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8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4" name="Kuva 3" descr="Kuva 3"/>
          <p:cNvPicPr>
            <a:picLocks noChangeAspect="1"/>
          </p:cNvPicPr>
          <p:nvPr/>
        </p:nvPicPr>
        <p:blipFill>
          <a:blip r:embed="rId3"/>
          <a:srcRect t="1727"/>
          <a:stretch>
            <a:fillRect/>
          </a:stretch>
        </p:blipFill>
        <p:spPr>
          <a:xfrm>
            <a:off x="4267201" y="9"/>
            <a:ext cx="7924642" cy="3383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Kuva 2" descr="Kuva 2"/>
          <p:cNvPicPr>
            <a:picLocks noChangeAspect="1"/>
          </p:cNvPicPr>
          <p:nvPr/>
        </p:nvPicPr>
        <p:blipFill>
          <a:blip r:embed="rId4"/>
          <a:srcRect t="26282" b="18382"/>
          <a:stretch>
            <a:fillRect/>
          </a:stretch>
        </p:blipFill>
        <p:spPr>
          <a:xfrm>
            <a:off x="4650916" y="3474720"/>
            <a:ext cx="7555832" cy="33832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Freeform: Shape 10"/>
          <p:cNvSpPr/>
          <p:nvPr/>
        </p:nvSpPr>
        <p:spPr>
          <a:xfrm>
            <a:off x="0" y="0"/>
            <a:ext cx="624427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600" extrusionOk="0">
                <a:moveTo>
                  <a:pt x="0" y="0"/>
                </a:moveTo>
                <a:lnTo>
                  <a:pt x="18068" y="0"/>
                </a:lnTo>
                <a:cubicBezTo>
                  <a:pt x="17717" y="112"/>
                  <a:pt x="17376" y="246"/>
                  <a:pt x="17025" y="347"/>
                </a:cubicBezTo>
                <a:cubicBezTo>
                  <a:pt x="17075" y="459"/>
                  <a:pt x="17125" y="437"/>
                  <a:pt x="17175" y="426"/>
                </a:cubicBezTo>
                <a:cubicBezTo>
                  <a:pt x="17476" y="381"/>
                  <a:pt x="17787" y="347"/>
                  <a:pt x="18078" y="224"/>
                </a:cubicBezTo>
                <a:cubicBezTo>
                  <a:pt x="18148" y="202"/>
                  <a:pt x="18229" y="202"/>
                  <a:pt x="18259" y="280"/>
                </a:cubicBezTo>
                <a:cubicBezTo>
                  <a:pt x="18309" y="392"/>
                  <a:pt x="18239" y="459"/>
                  <a:pt x="18169" y="515"/>
                </a:cubicBezTo>
                <a:cubicBezTo>
                  <a:pt x="18048" y="616"/>
                  <a:pt x="17908" y="594"/>
                  <a:pt x="17777" y="605"/>
                </a:cubicBezTo>
                <a:cubicBezTo>
                  <a:pt x="17416" y="661"/>
                  <a:pt x="17245" y="818"/>
                  <a:pt x="17165" y="1176"/>
                </a:cubicBezTo>
                <a:cubicBezTo>
                  <a:pt x="17476" y="1031"/>
                  <a:pt x="17787" y="1210"/>
                  <a:pt x="18088" y="1109"/>
                </a:cubicBezTo>
                <a:cubicBezTo>
                  <a:pt x="18169" y="1087"/>
                  <a:pt x="18289" y="1120"/>
                  <a:pt x="18249" y="1244"/>
                </a:cubicBezTo>
                <a:cubicBezTo>
                  <a:pt x="18209" y="1356"/>
                  <a:pt x="18078" y="1445"/>
                  <a:pt x="18309" y="1423"/>
                </a:cubicBezTo>
                <a:cubicBezTo>
                  <a:pt x="18480" y="1412"/>
                  <a:pt x="18530" y="1277"/>
                  <a:pt x="18580" y="1132"/>
                </a:cubicBezTo>
                <a:cubicBezTo>
                  <a:pt x="18620" y="1053"/>
                  <a:pt x="18730" y="1008"/>
                  <a:pt x="18811" y="1053"/>
                </a:cubicBezTo>
                <a:cubicBezTo>
                  <a:pt x="18911" y="1098"/>
                  <a:pt x="18881" y="1221"/>
                  <a:pt x="18881" y="1311"/>
                </a:cubicBezTo>
                <a:cubicBezTo>
                  <a:pt x="18891" y="1479"/>
                  <a:pt x="18811" y="1557"/>
                  <a:pt x="18670" y="1591"/>
                </a:cubicBezTo>
                <a:cubicBezTo>
                  <a:pt x="18500" y="1636"/>
                  <a:pt x="18329" y="1692"/>
                  <a:pt x="18108" y="1759"/>
                </a:cubicBezTo>
                <a:cubicBezTo>
                  <a:pt x="18349" y="1871"/>
                  <a:pt x="18530" y="1849"/>
                  <a:pt x="18710" y="1759"/>
                </a:cubicBezTo>
                <a:cubicBezTo>
                  <a:pt x="18931" y="1658"/>
                  <a:pt x="19222" y="1524"/>
                  <a:pt x="19403" y="1647"/>
                </a:cubicBezTo>
                <a:cubicBezTo>
                  <a:pt x="19674" y="1826"/>
                  <a:pt x="19894" y="1714"/>
                  <a:pt x="20135" y="1680"/>
                </a:cubicBezTo>
                <a:cubicBezTo>
                  <a:pt x="20637" y="1613"/>
                  <a:pt x="20326" y="1512"/>
                  <a:pt x="20827" y="1456"/>
                </a:cubicBezTo>
                <a:cubicBezTo>
                  <a:pt x="21028" y="1434"/>
                  <a:pt x="21239" y="1344"/>
                  <a:pt x="21530" y="1468"/>
                </a:cubicBezTo>
                <a:cubicBezTo>
                  <a:pt x="20215" y="2117"/>
                  <a:pt x="19593" y="2073"/>
                  <a:pt x="18419" y="2868"/>
                </a:cubicBezTo>
                <a:cubicBezTo>
                  <a:pt x="18470" y="2946"/>
                  <a:pt x="18520" y="2913"/>
                  <a:pt x="18570" y="2902"/>
                </a:cubicBezTo>
                <a:cubicBezTo>
                  <a:pt x="18650" y="2890"/>
                  <a:pt x="18750" y="2846"/>
                  <a:pt x="18771" y="2991"/>
                </a:cubicBezTo>
                <a:cubicBezTo>
                  <a:pt x="18781" y="3103"/>
                  <a:pt x="18720" y="3159"/>
                  <a:pt x="18620" y="3171"/>
                </a:cubicBezTo>
                <a:cubicBezTo>
                  <a:pt x="18329" y="3215"/>
                  <a:pt x="18068" y="3372"/>
                  <a:pt x="17807" y="3507"/>
                </a:cubicBezTo>
                <a:cubicBezTo>
                  <a:pt x="17687" y="3563"/>
                  <a:pt x="17556" y="3641"/>
                  <a:pt x="17607" y="3843"/>
                </a:cubicBezTo>
                <a:cubicBezTo>
                  <a:pt x="17707" y="3899"/>
                  <a:pt x="17777" y="3820"/>
                  <a:pt x="17857" y="3809"/>
                </a:cubicBezTo>
                <a:cubicBezTo>
                  <a:pt x="17938" y="3798"/>
                  <a:pt x="18128" y="3843"/>
                  <a:pt x="18078" y="3876"/>
                </a:cubicBezTo>
                <a:cubicBezTo>
                  <a:pt x="17847" y="4000"/>
                  <a:pt x="18269" y="4302"/>
                  <a:pt x="17988" y="4302"/>
                </a:cubicBezTo>
                <a:cubicBezTo>
                  <a:pt x="17526" y="4302"/>
                  <a:pt x="17276" y="4840"/>
                  <a:pt x="16834" y="4851"/>
                </a:cubicBezTo>
                <a:cubicBezTo>
                  <a:pt x="16764" y="4851"/>
                  <a:pt x="16734" y="4952"/>
                  <a:pt x="16734" y="5030"/>
                </a:cubicBezTo>
                <a:cubicBezTo>
                  <a:pt x="16734" y="5131"/>
                  <a:pt x="16804" y="5142"/>
                  <a:pt x="16874" y="5154"/>
                </a:cubicBezTo>
                <a:cubicBezTo>
                  <a:pt x="16985" y="5165"/>
                  <a:pt x="17105" y="5030"/>
                  <a:pt x="17245" y="5221"/>
                </a:cubicBezTo>
                <a:cubicBezTo>
                  <a:pt x="16985" y="5333"/>
                  <a:pt x="16714" y="5445"/>
                  <a:pt x="16724" y="5826"/>
                </a:cubicBezTo>
                <a:cubicBezTo>
                  <a:pt x="16724" y="5927"/>
                  <a:pt x="16613" y="5971"/>
                  <a:pt x="16533" y="5994"/>
                </a:cubicBezTo>
                <a:cubicBezTo>
                  <a:pt x="16393" y="6039"/>
                  <a:pt x="16282" y="6106"/>
                  <a:pt x="16202" y="6251"/>
                </a:cubicBezTo>
                <a:cubicBezTo>
                  <a:pt x="16202" y="6285"/>
                  <a:pt x="16202" y="6307"/>
                  <a:pt x="16202" y="6341"/>
                </a:cubicBezTo>
                <a:cubicBezTo>
                  <a:pt x="16222" y="6688"/>
                  <a:pt x="16423" y="6677"/>
                  <a:pt x="16643" y="6621"/>
                </a:cubicBezTo>
                <a:cubicBezTo>
                  <a:pt x="16904" y="6554"/>
                  <a:pt x="17165" y="6420"/>
                  <a:pt x="17446" y="6543"/>
                </a:cubicBezTo>
                <a:cubicBezTo>
                  <a:pt x="17055" y="6711"/>
                  <a:pt x="16623" y="6722"/>
                  <a:pt x="16262" y="6957"/>
                </a:cubicBezTo>
                <a:cubicBezTo>
                  <a:pt x="17607" y="7002"/>
                  <a:pt x="18791" y="6251"/>
                  <a:pt x="20095" y="5960"/>
                </a:cubicBezTo>
                <a:cubicBezTo>
                  <a:pt x="20055" y="6151"/>
                  <a:pt x="19944" y="6195"/>
                  <a:pt x="19854" y="6218"/>
                </a:cubicBezTo>
                <a:cubicBezTo>
                  <a:pt x="19373" y="6363"/>
                  <a:pt x="18951" y="6655"/>
                  <a:pt x="18510" y="6901"/>
                </a:cubicBezTo>
                <a:cubicBezTo>
                  <a:pt x="18329" y="7002"/>
                  <a:pt x="18199" y="7114"/>
                  <a:pt x="18128" y="7327"/>
                </a:cubicBezTo>
                <a:cubicBezTo>
                  <a:pt x="18068" y="7529"/>
                  <a:pt x="17948" y="7618"/>
                  <a:pt x="17727" y="7562"/>
                </a:cubicBezTo>
                <a:cubicBezTo>
                  <a:pt x="17546" y="7517"/>
                  <a:pt x="17356" y="7540"/>
                  <a:pt x="17165" y="7562"/>
                </a:cubicBezTo>
                <a:cubicBezTo>
                  <a:pt x="16954" y="7585"/>
                  <a:pt x="16714" y="7809"/>
                  <a:pt x="16764" y="7932"/>
                </a:cubicBezTo>
                <a:cubicBezTo>
                  <a:pt x="16864" y="8134"/>
                  <a:pt x="17035" y="8033"/>
                  <a:pt x="17175" y="8010"/>
                </a:cubicBezTo>
                <a:cubicBezTo>
                  <a:pt x="17346" y="7988"/>
                  <a:pt x="17657" y="7932"/>
                  <a:pt x="17657" y="7954"/>
                </a:cubicBezTo>
                <a:cubicBezTo>
                  <a:pt x="17767" y="8459"/>
                  <a:pt x="18018" y="8078"/>
                  <a:pt x="18199" y="8078"/>
                </a:cubicBezTo>
                <a:cubicBezTo>
                  <a:pt x="18369" y="8078"/>
                  <a:pt x="18540" y="8022"/>
                  <a:pt x="18700" y="7977"/>
                </a:cubicBezTo>
                <a:cubicBezTo>
                  <a:pt x="18911" y="7921"/>
                  <a:pt x="19102" y="8022"/>
                  <a:pt x="19302" y="8044"/>
                </a:cubicBezTo>
                <a:cubicBezTo>
                  <a:pt x="19483" y="8066"/>
                  <a:pt x="19383" y="8358"/>
                  <a:pt x="19493" y="8481"/>
                </a:cubicBezTo>
                <a:cubicBezTo>
                  <a:pt x="19513" y="8515"/>
                  <a:pt x="19533" y="8515"/>
                  <a:pt x="19553" y="8515"/>
                </a:cubicBezTo>
                <a:cubicBezTo>
                  <a:pt x="19613" y="9388"/>
                  <a:pt x="20667" y="9176"/>
                  <a:pt x="20667" y="9209"/>
                </a:cubicBezTo>
                <a:cubicBezTo>
                  <a:pt x="20757" y="9265"/>
                  <a:pt x="20868" y="9131"/>
                  <a:pt x="20978" y="9265"/>
                </a:cubicBezTo>
                <a:cubicBezTo>
                  <a:pt x="20506" y="9881"/>
                  <a:pt x="19784" y="10027"/>
                  <a:pt x="19142" y="10486"/>
                </a:cubicBezTo>
                <a:cubicBezTo>
                  <a:pt x="19674" y="10643"/>
                  <a:pt x="19985" y="10105"/>
                  <a:pt x="20376" y="10173"/>
                </a:cubicBezTo>
                <a:cubicBezTo>
                  <a:pt x="20567" y="10341"/>
                  <a:pt x="19995" y="10610"/>
                  <a:pt x="20546" y="10688"/>
                </a:cubicBezTo>
                <a:cubicBezTo>
                  <a:pt x="20306" y="10834"/>
                  <a:pt x="20135" y="10979"/>
                  <a:pt x="19965" y="11147"/>
                </a:cubicBezTo>
                <a:cubicBezTo>
                  <a:pt x="19674" y="11450"/>
                  <a:pt x="19613" y="11651"/>
                  <a:pt x="19754" y="12055"/>
                </a:cubicBezTo>
                <a:cubicBezTo>
                  <a:pt x="19844" y="12324"/>
                  <a:pt x="19975" y="12570"/>
                  <a:pt x="19854" y="12884"/>
                </a:cubicBezTo>
                <a:cubicBezTo>
                  <a:pt x="19774" y="13097"/>
                  <a:pt x="19804" y="13242"/>
                  <a:pt x="20105" y="13141"/>
                </a:cubicBezTo>
                <a:cubicBezTo>
                  <a:pt x="20426" y="13041"/>
                  <a:pt x="20546" y="13231"/>
                  <a:pt x="20466" y="13612"/>
                </a:cubicBezTo>
                <a:cubicBezTo>
                  <a:pt x="20416" y="13859"/>
                  <a:pt x="20466" y="13937"/>
                  <a:pt x="20687" y="13903"/>
                </a:cubicBezTo>
                <a:cubicBezTo>
                  <a:pt x="20928" y="13870"/>
                  <a:pt x="21159" y="13713"/>
                  <a:pt x="21460" y="13791"/>
                </a:cubicBezTo>
                <a:cubicBezTo>
                  <a:pt x="21219" y="14239"/>
                  <a:pt x="20707" y="14105"/>
                  <a:pt x="20426" y="14531"/>
                </a:cubicBezTo>
                <a:cubicBezTo>
                  <a:pt x="20757" y="14531"/>
                  <a:pt x="21018" y="14531"/>
                  <a:pt x="21259" y="14441"/>
                </a:cubicBezTo>
                <a:cubicBezTo>
                  <a:pt x="21359" y="14407"/>
                  <a:pt x="21470" y="14363"/>
                  <a:pt x="21530" y="14497"/>
                </a:cubicBezTo>
                <a:cubicBezTo>
                  <a:pt x="21600" y="14654"/>
                  <a:pt x="21460" y="14710"/>
                  <a:pt x="21379" y="14732"/>
                </a:cubicBezTo>
                <a:cubicBezTo>
                  <a:pt x="21148" y="14811"/>
                  <a:pt x="20968" y="14990"/>
                  <a:pt x="20767" y="15136"/>
                </a:cubicBezTo>
                <a:cubicBezTo>
                  <a:pt x="20336" y="15449"/>
                  <a:pt x="19864" y="15718"/>
                  <a:pt x="19503" y="16234"/>
                </a:cubicBezTo>
                <a:cubicBezTo>
                  <a:pt x="19954" y="16099"/>
                  <a:pt x="20296" y="15785"/>
                  <a:pt x="20727" y="15729"/>
                </a:cubicBezTo>
                <a:cubicBezTo>
                  <a:pt x="20356" y="16200"/>
                  <a:pt x="19884" y="16514"/>
                  <a:pt x="19443" y="16861"/>
                </a:cubicBezTo>
                <a:cubicBezTo>
                  <a:pt x="19312" y="16962"/>
                  <a:pt x="19182" y="17029"/>
                  <a:pt x="19162" y="17242"/>
                </a:cubicBezTo>
                <a:cubicBezTo>
                  <a:pt x="19102" y="17656"/>
                  <a:pt x="18941" y="17993"/>
                  <a:pt x="18580" y="18172"/>
                </a:cubicBezTo>
                <a:cubicBezTo>
                  <a:pt x="18580" y="18172"/>
                  <a:pt x="18600" y="18239"/>
                  <a:pt x="18610" y="18273"/>
                </a:cubicBezTo>
                <a:cubicBezTo>
                  <a:pt x="18831" y="18284"/>
                  <a:pt x="19001" y="18037"/>
                  <a:pt x="19272" y="18127"/>
                </a:cubicBezTo>
                <a:cubicBezTo>
                  <a:pt x="19001" y="18463"/>
                  <a:pt x="18781" y="18754"/>
                  <a:pt x="18409" y="18911"/>
                </a:cubicBezTo>
                <a:cubicBezTo>
                  <a:pt x="18108" y="19034"/>
                  <a:pt x="17737" y="19113"/>
                  <a:pt x="17516" y="19516"/>
                </a:cubicBezTo>
                <a:cubicBezTo>
                  <a:pt x="17767" y="19595"/>
                  <a:pt x="17958" y="19494"/>
                  <a:pt x="18148" y="19427"/>
                </a:cubicBezTo>
                <a:cubicBezTo>
                  <a:pt x="18439" y="19315"/>
                  <a:pt x="18730" y="19191"/>
                  <a:pt x="19021" y="19079"/>
                </a:cubicBezTo>
                <a:cubicBezTo>
                  <a:pt x="19132" y="19034"/>
                  <a:pt x="19252" y="19012"/>
                  <a:pt x="19322" y="19214"/>
                </a:cubicBezTo>
                <a:cubicBezTo>
                  <a:pt x="18951" y="19259"/>
                  <a:pt x="18730" y="19527"/>
                  <a:pt x="18500" y="19785"/>
                </a:cubicBezTo>
                <a:cubicBezTo>
                  <a:pt x="18369" y="19931"/>
                  <a:pt x="18259" y="20121"/>
                  <a:pt x="18028" y="20054"/>
                </a:cubicBezTo>
                <a:cubicBezTo>
                  <a:pt x="17908" y="20020"/>
                  <a:pt x="17827" y="20121"/>
                  <a:pt x="17837" y="20256"/>
                </a:cubicBezTo>
                <a:cubicBezTo>
                  <a:pt x="17888" y="20726"/>
                  <a:pt x="17597" y="20883"/>
                  <a:pt x="17296" y="20973"/>
                </a:cubicBezTo>
                <a:cubicBezTo>
                  <a:pt x="16854" y="21107"/>
                  <a:pt x="16463" y="21376"/>
                  <a:pt x="16051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Otsikko 1"/>
          <p:cNvSpPr txBox="1">
            <a:spLocks noGrp="1"/>
          </p:cNvSpPr>
          <p:nvPr>
            <p:ph type="ctrTitle"/>
          </p:nvPr>
        </p:nvSpPr>
        <p:spPr>
          <a:xfrm>
            <a:off x="514452" y="351568"/>
            <a:ext cx="3992701" cy="3877198"/>
          </a:xfrm>
          <a:prstGeom prst="rect">
            <a:avLst/>
          </a:prstGeom>
        </p:spPr>
        <p:txBody>
          <a:bodyPr/>
          <a:lstStyle/>
          <a:p>
            <a:pPr algn="l" defTabSz="813816">
              <a:defRPr sz="3916"/>
            </a:pPr>
            <a:br>
              <a:rPr dirty="0"/>
            </a:br>
            <a:r>
              <a:rPr dirty="0"/>
              <a:t>Forssa High School</a:t>
            </a:r>
            <a:r>
              <a:rPr lang="fi-FI" dirty="0"/>
              <a:t>, Forssan yhteislyseo</a:t>
            </a:r>
            <a:br>
              <a:rPr dirty="0"/>
            </a:br>
            <a:r>
              <a:rPr dirty="0">
                <a:latin typeface="Fira Sans Condensed Regular"/>
                <a:ea typeface="Fira Sans Condensed Regular"/>
                <a:cs typeface="Fira Sans Condensed Regular"/>
                <a:sym typeface="Fira Sans Condensed Regular"/>
              </a:rPr>
              <a:t>– 125 years old</a:t>
            </a:r>
            <a:br>
              <a:rPr dirty="0">
                <a:latin typeface="Fira Sans Condensed Regular"/>
                <a:ea typeface="Fira Sans Condensed Regular"/>
                <a:cs typeface="Fira Sans Condensed Regular"/>
                <a:sym typeface="Fira Sans Condensed Regular"/>
              </a:rPr>
            </a:br>
            <a:r>
              <a:rPr dirty="0">
                <a:latin typeface="Fira Sans Condensed Regular"/>
                <a:ea typeface="Fira Sans Condensed Regular"/>
                <a:cs typeface="Fira Sans Condensed Regular"/>
                <a:sym typeface="Fira Sans Condensed Regular"/>
              </a:rPr>
              <a:t>- 450 students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4" name="Arc 308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fi-FI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 areas of focus in Forssa</a:t>
            </a:r>
          </a:p>
        </p:txBody>
      </p:sp>
      <p:sp>
        <p:nvSpPr>
          <p:cNvPr id="3086" name="Freeform: Shape 308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9" name="Graphic 3078" descr="Koulutus">
            <a:extLst>
              <a:ext uri="{FF2B5EF4-FFF2-40B4-BE49-F238E27FC236}">
                <a16:creationId xmlns:a16="http://schemas.microsoft.com/office/drawing/2014/main" id="{4AD1FA84-AC41-CD22-1637-C5F5EE4E6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fi-FI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Plenty of studies available in all subjects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fi-FI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 selection of foreign languages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fi-FI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Erasmus accreditation</a:t>
            </a:r>
            <a:r>
              <a:rPr lang="en-US" altLang="fi-FI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numerous cooperative high schools in Europe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fi-FI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programs: </a:t>
            </a:r>
          </a:p>
          <a:p>
            <a:pPr marL="1085850" lvl="1" indent="-228600" algn="l">
              <a:buFont typeface="Arial" panose="020B0604020202020204" pitchFamily="34" charset="0"/>
              <a:buChar char="•"/>
            </a:pPr>
            <a:r>
              <a:rPr lang="en-US" altLang="fi-FI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Sport Academy</a:t>
            </a:r>
          </a:p>
          <a:p>
            <a:pPr marL="1085850" lvl="1" indent="-228600" algn="l">
              <a:buFont typeface="Arial" panose="020B0604020202020204" pitchFamily="34" charset="0"/>
              <a:buChar char="•"/>
            </a:pPr>
            <a:r>
              <a:rPr lang="en-US" altLang="fi-FI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Arts and design line</a:t>
            </a:r>
          </a:p>
          <a:p>
            <a:pPr marL="1085850" lvl="1" indent="-228600" algn="l">
              <a:buFont typeface="Arial" panose="020B0604020202020204" pitchFamily="34" charset="0"/>
              <a:buChar char="•"/>
            </a:pPr>
            <a:r>
              <a:rPr lang="en-US" altLang="fi-FI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 line</a:t>
            </a:r>
          </a:p>
          <a:p>
            <a:pPr marL="1085850" lvl="1" indent="-228600" algn="l">
              <a:buFont typeface="Arial" panose="020B0604020202020204" pitchFamily="34" charset="0"/>
              <a:buChar char="•"/>
            </a:pPr>
            <a:endParaRPr lang="en-US" altLang="fi-FI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5850" lvl="1" indent="-228600" algn="l">
              <a:buFont typeface="Arial" panose="020B0604020202020204" pitchFamily="34" charset="0"/>
              <a:buChar char="•"/>
            </a:pPr>
            <a:endParaRPr lang="en-US" altLang="fi-FI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5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3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FBBE3D-7D3E-EC5E-E0FF-B1C854A3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Matriculation exams </a:t>
            </a:r>
          </a:p>
        </p:txBody>
      </p:sp>
      <p:pic>
        <p:nvPicPr>
          <p:cNvPr id="5" name="Kuva 4" descr="Kuva, joka sisältää kohteen sisä-, huonekalu, henkilö, vaate">
            <a:extLst>
              <a:ext uri="{FF2B5EF4-FFF2-40B4-BE49-F238E27FC236}">
                <a16:creationId xmlns:a16="http://schemas.microsoft.com/office/drawing/2014/main" id="{1CBF0F1E-BBAE-6039-99DB-D90CAFB85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14" y="961812"/>
            <a:ext cx="626157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783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Kuva 3" descr="Kuva 3"/>
          <p:cNvPicPr>
            <a:picLocks noChangeAspect="1"/>
          </p:cNvPicPr>
          <p:nvPr/>
        </p:nvPicPr>
        <p:blipFill>
          <a:blip r:embed="rId2"/>
          <a:srcRect l="23137" r="7889"/>
          <a:stretch>
            <a:fillRect/>
          </a:stretch>
        </p:blipFill>
        <p:spPr>
          <a:xfrm>
            <a:off x="6941346" y="-1"/>
            <a:ext cx="496609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8" y="132"/>
                </a:lnTo>
                <a:cubicBezTo>
                  <a:pt x="2229" y="3153"/>
                  <a:pt x="3490" y="6903"/>
                  <a:pt x="3490" y="10965"/>
                </a:cubicBezTo>
                <a:cubicBezTo>
                  <a:pt x="3490" y="14715"/>
                  <a:pt x="2416" y="18198"/>
                  <a:pt x="575" y="21088"/>
                </a:cubicBezTo>
                <a:lnTo>
                  <a:pt x="231" y="21600"/>
                </a:lnTo>
                <a:lnTo>
                  <a:pt x="18196" y="21600"/>
                </a:lnTo>
                <a:lnTo>
                  <a:pt x="18684" y="20909"/>
                </a:lnTo>
                <a:cubicBezTo>
                  <a:pt x="20526" y="18019"/>
                  <a:pt x="21600" y="14535"/>
                  <a:pt x="21600" y="10785"/>
                </a:cubicBezTo>
                <a:cubicBezTo>
                  <a:pt x="21600" y="7035"/>
                  <a:pt x="20526" y="3552"/>
                  <a:pt x="18684" y="662"/>
                </a:cubicBezTo>
                <a:lnTo>
                  <a:pt x="18217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870676" y="329953"/>
            <a:ext cx="6400801" cy="1325564"/>
          </a:xfrm>
          <a:prstGeom prst="rect">
            <a:avLst/>
          </a:prstGeom>
        </p:spPr>
        <p:txBody>
          <a:bodyPr/>
          <a:lstStyle/>
          <a:p>
            <a:r>
              <a:t>The aim of the studies</a:t>
            </a:r>
          </a:p>
        </p:txBody>
      </p:sp>
      <p:sp>
        <p:nvSpPr>
          <p:cNvPr id="12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86760" y="1793713"/>
            <a:ext cx="6445905" cy="3918792"/>
          </a:xfrm>
          <a:prstGeom prst="rect">
            <a:avLst/>
          </a:prstGeom>
        </p:spPr>
        <p:txBody>
          <a:bodyPr/>
          <a:lstStyle/>
          <a:p>
            <a:pPr>
              <a:defRPr sz="3700"/>
            </a:pPr>
            <a:r>
              <a:rPr b="1" dirty="0"/>
              <a:t>Digital matriculation exams </a:t>
            </a:r>
            <a:endParaRPr sz="2500" b="1" dirty="0"/>
          </a:p>
          <a:p>
            <a:pPr marL="685800" lvl="1" indent="-228600">
              <a:spcBef>
                <a:spcPts val="500"/>
              </a:spcBef>
              <a:defRPr sz="3300"/>
            </a:pPr>
            <a:r>
              <a:rPr dirty="0"/>
              <a:t>Finnish</a:t>
            </a:r>
            <a:endParaRPr sz="2200" dirty="0"/>
          </a:p>
          <a:p>
            <a:pPr marL="685800" lvl="1" indent="-228600">
              <a:spcBef>
                <a:spcPts val="500"/>
              </a:spcBef>
              <a:defRPr sz="3300"/>
            </a:pPr>
            <a:r>
              <a:rPr dirty="0"/>
              <a:t>Math</a:t>
            </a:r>
            <a:endParaRPr sz="2200" dirty="0"/>
          </a:p>
          <a:p>
            <a:pPr marL="685800" lvl="1" indent="-228600">
              <a:spcBef>
                <a:spcPts val="500"/>
              </a:spcBef>
              <a:defRPr sz="3300"/>
            </a:pPr>
            <a:r>
              <a:rPr dirty="0"/>
              <a:t>English</a:t>
            </a:r>
            <a:endParaRPr sz="2200" dirty="0"/>
          </a:p>
          <a:p>
            <a:pPr marL="685800" lvl="1" indent="-228600">
              <a:spcBef>
                <a:spcPts val="500"/>
              </a:spcBef>
              <a:defRPr sz="3300"/>
            </a:pPr>
            <a:r>
              <a:rPr dirty="0"/>
              <a:t>Two other subjects (e.g. Physics and Chemistry)</a:t>
            </a:r>
            <a:endParaRPr sz="2200" dirty="0"/>
          </a:p>
          <a:p>
            <a:pPr marL="0" indent="0">
              <a:buSzTx/>
              <a:buNone/>
              <a:defRPr sz="1600"/>
            </a:pPr>
            <a:br>
              <a:rPr sz="2200" dirty="0"/>
            </a:br>
            <a:endParaRPr sz="2200" dirty="0"/>
          </a:p>
        </p:txBody>
      </p:sp>
      <p:sp>
        <p:nvSpPr>
          <p:cNvPr id="124" name="Rectangle 5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0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Kuva 4" descr="Kuva 4"/>
          <p:cNvPicPr>
            <a:picLocks noChangeAspect="1"/>
          </p:cNvPicPr>
          <p:nvPr/>
        </p:nvPicPr>
        <p:blipFill>
          <a:blip r:embed="rId2"/>
          <a:srcRect t="1923" b="15556"/>
          <a:stretch>
            <a:fillRect/>
          </a:stretch>
        </p:blipFill>
        <p:spPr>
          <a:xfrm>
            <a:off x="-1" y="9"/>
            <a:ext cx="12228007" cy="46669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" name="Group 12"/>
          <p:cNvGrpSpPr/>
          <p:nvPr/>
        </p:nvGrpSpPr>
        <p:grpSpPr>
          <a:xfrm>
            <a:off x="-305" y="2987478"/>
            <a:ext cx="12228129" cy="1828800"/>
            <a:chOff x="0" y="0"/>
            <a:chExt cx="12228128" cy="1828799"/>
          </a:xfrm>
        </p:grpSpPr>
        <p:sp>
          <p:nvSpPr>
            <p:cNvPr id="128" name="Freeform: Shape 13"/>
            <p:cNvSpPr/>
            <p:nvPr/>
          </p:nvSpPr>
          <p:spPr>
            <a:xfrm>
              <a:off x="0" y="0"/>
              <a:ext cx="12228129" cy="109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extrusionOk="0">
                  <a:moveTo>
                    <a:pt x="21600" y="9132"/>
                  </a:moveTo>
                  <a:cubicBezTo>
                    <a:pt x="21539" y="9104"/>
                    <a:pt x="21477" y="9071"/>
                    <a:pt x="21416" y="9036"/>
                  </a:cubicBezTo>
                  <a:cubicBezTo>
                    <a:pt x="21111" y="8856"/>
                    <a:pt x="20803" y="8593"/>
                    <a:pt x="20495" y="8288"/>
                  </a:cubicBezTo>
                  <a:cubicBezTo>
                    <a:pt x="20188" y="7978"/>
                    <a:pt x="19880" y="7632"/>
                    <a:pt x="19578" y="7219"/>
                  </a:cubicBezTo>
                  <a:cubicBezTo>
                    <a:pt x="19428" y="7019"/>
                    <a:pt x="19278" y="6796"/>
                    <a:pt x="19136" y="6541"/>
                  </a:cubicBezTo>
                  <a:cubicBezTo>
                    <a:pt x="19101" y="6477"/>
                    <a:pt x="19066" y="6416"/>
                    <a:pt x="19033" y="6350"/>
                  </a:cubicBezTo>
                  <a:lnTo>
                    <a:pt x="18983" y="6249"/>
                  </a:lnTo>
                  <a:lnTo>
                    <a:pt x="18918" y="6142"/>
                  </a:lnTo>
                  <a:cubicBezTo>
                    <a:pt x="18875" y="6072"/>
                    <a:pt x="18830" y="5995"/>
                    <a:pt x="18788" y="5933"/>
                  </a:cubicBezTo>
                  <a:lnTo>
                    <a:pt x="18665" y="5751"/>
                  </a:lnTo>
                  <a:cubicBezTo>
                    <a:pt x="18500" y="5512"/>
                    <a:pt x="18339" y="5304"/>
                    <a:pt x="18178" y="5113"/>
                  </a:cubicBezTo>
                  <a:lnTo>
                    <a:pt x="17938" y="4832"/>
                  </a:lnTo>
                  <a:lnTo>
                    <a:pt x="17698" y="4564"/>
                  </a:lnTo>
                  <a:cubicBezTo>
                    <a:pt x="17378" y="4217"/>
                    <a:pt x="17059" y="3926"/>
                    <a:pt x="16739" y="3640"/>
                  </a:cubicBezTo>
                  <a:cubicBezTo>
                    <a:pt x="16419" y="3377"/>
                    <a:pt x="16099" y="3127"/>
                    <a:pt x="15777" y="2925"/>
                  </a:cubicBezTo>
                  <a:lnTo>
                    <a:pt x="15535" y="2785"/>
                  </a:lnTo>
                  <a:cubicBezTo>
                    <a:pt x="15455" y="2736"/>
                    <a:pt x="15374" y="2692"/>
                    <a:pt x="15293" y="2657"/>
                  </a:cubicBezTo>
                  <a:lnTo>
                    <a:pt x="15049" y="2543"/>
                  </a:lnTo>
                  <a:lnTo>
                    <a:pt x="14804" y="2462"/>
                  </a:lnTo>
                  <a:cubicBezTo>
                    <a:pt x="14639" y="2423"/>
                    <a:pt x="14474" y="2385"/>
                    <a:pt x="14302" y="2394"/>
                  </a:cubicBezTo>
                  <a:cubicBezTo>
                    <a:pt x="14260" y="2394"/>
                    <a:pt x="14217" y="2392"/>
                    <a:pt x="14172" y="2407"/>
                  </a:cubicBezTo>
                  <a:cubicBezTo>
                    <a:pt x="14128" y="2418"/>
                    <a:pt x="14083" y="2431"/>
                    <a:pt x="14039" y="2453"/>
                  </a:cubicBezTo>
                  <a:cubicBezTo>
                    <a:pt x="13951" y="2488"/>
                    <a:pt x="13863" y="2543"/>
                    <a:pt x="13775" y="2609"/>
                  </a:cubicBezTo>
                  <a:cubicBezTo>
                    <a:pt x="13425" y="2870"/>
                    <a:pt x="13093" y="3344"/>
                    <a:pt x="12795" y="3689"/>
                  </a:cubicBezTo>
                  <a:cubicBezTo>
                    <a:pt x="12496" y="4044"/>
                    <a:pt x="12220" y="4255"/>
                    <a:pt x="11939" y="4299"/>
                  </a:cubicBezTo>
                  <a:cubicBezTo>
                    <a:pt x="11660" y="4342"/>
                    <a:pt x="11376" y="4211"/>
                    <a:pt x="11086" y="3945"/>
                  </a:cubicBezTo>
                  <a:lnTo>
                    <a:pt x="10978" y="3842"/>
                  </a:lnTo>
                  <a:lnTo>
                    <a:pt x="10869" y="3724"/>
                  </a:lnTo>
                  <a:cubicBezTo>
                    <a:pt x="10832" y="3686"/>
                    <a:pt x="10796" y="3638"/>
                    <a:pt x="10759" y="3594"/>
                  </a:cubicBezTo>
                  <a:lnTo>
                    <a:pt x="10705" y="3526"/>
                  </a:lnTo>
                  <a:lnTo>
                    <a:pt x="10677" y="3493"/>
                  </a:lnTo>
                  <a:lnTo>
                    <a:pt x="10648" y="3454"/>
                  </a:lnTo>
                  <a:lnTo>
                    <a:pt x="10181" y="2831"/>
                  </a:lnTo>
                  <a:lnTo>
                    <a:pt x="9244" y="1571"/>
                  </a:lnTo>
                  <a:lnTo>
                    <a:pt x="8772" y="966"/>
                  </a:lnTo>
                  <a:lnTo>
                    <a:pt x="8537" y="667"/>
                  </a:lnTo>
                  <a:lnTo>
                    <a:pt x="8406" y="514"/>
                  </a:lnTo>
                  <a:cubicBezTo>
                    <a:pt x="8361" y="461"/>
                    <a:pt x="8317" y="415"/>
                    <a:pt x="8273" y="380"/>
                  </a:cubicBezTo>
                  <a:cubicBezTo>
                    <a:pt x="7920" y="64"/>
                    <a:pt x="7574" y="-46"/>
                    <a:pt x="7233" y="18"/>
                  </a:cubicBezTo>
                  <a:cubicBezTo>
                    <a:pt x="7063" y="51"/>
                    <a:pt x="6893" y="103"/>
                    <a:pt x="6725" y="202"/>
                  </a:cubicBezTo>
                  <a:cubicBezTo>
                    <a:pt x="6557" y="301"/>
                    <a:pt x="6389" y="432"/>
                    <a:pt x="6223" y="584"/>
                  </a:cubicBezTo>
                  <a:cubicBezTo>
                    <a:pt x="5558" y="1209"/>
                    <a:pt x="4907" y="2238"/>
                    <a:pt x="4260" y="3640"/>
                  </a:cubicBezTo>
                  <a:cubicBezTo>
                    <a:pt x="4098" y="3994"/>
                    <a:pt x="3936" y="4364"/>
                    <a:pt x="3770" y="4794"/>
                  </a:cubicBezTo>
                  <a:lnTo>
                    <a:pt x="3644" y="5132"/>
                  </a:lnTo>
                  <a:lnTo>
                    <a:pt x="3532" y="5440"/>
                  </a:lnTo>
                  <a:cubicBezTo>
                    <a:pt x="3461" y="5633"/>
                    <a:pt x="3390" y="5839"/>
                    <a:pt x="3320" y="6010"/>
                  </a:cubicBezTo>
                  <a:cubicBezTo>
                    <a:pt x="3037" y="6752"/>
                    <a:pt x="2754" y="7349"/>
                    <a:pt x="2472" y="7787"/>
                  </a:cubicBezTo>
                  <a:cubicBezTo>
                    <a:pt x="2331" y="8007"/>
                    <a:pt x="2190" y="8174"/>
                    <a:pt x="2050" y="8305"/>
                  </a:cubicBezTo>
                  <a:cubicBezTo>
                    <a:pt x="1979" y="8356"/>
                    <a:pt x="1909" y="8422"/>
                    <a:pt x="1839" y="8443"/>
                  </a:cubicBezTo>
                  <a:cubicBezTo>
                    <a:pt x="1769" y="8490"/>
                    <a:pt x="1699" y="8498"/>
                    <a:pt x="1629" y="8516"/>
                  </a:cubicBezTo>
                  <a:cubicBezTo>
                    <a:pt x="1490" y="8525"/>
                    <a:pt x="1351" y="8481"/>
                    <a:pt x="1212" y="8384"/>
                  </a:cubicBezTo>
                  <a:cubicBezTo>
                    <a:pt x="1072" y="8288"/>
                    <a:pt x="934" y="8103"/>
                    <a:pt x="794" y="7877"/>
                  </a:cubicBezTo>
                  <a:cubicBezTo>
                    <a:pt x="654" y="7647"/>
                    <a:pt x="514" y="7342"/>
                    <a:pt x="369" y="6991"/>
                  </a:cubicBezTo>
                  <a:cubicBezTo>
                    <a:pt x="251" y="6701"/>
                    <a:pt x="130" y="6368"/>
                    <a:pt x="0" y="6028"/>
                  </a:cubicBezTo>
                  <a:lnTo>
                    <a:pt x="0" y="16435"/>
                  </a:lnTo>
                  <a:cubicBezTo>
                    <a:pt x="7" y="16468"/>
                    <a:pt x="14" y="16501"/>
                    <a:pt x="22" y="16534"/>
                  </a:cubicBezTo>
                  <a:cubicBezTo>
                    <a:pt x="175" y="17227"/>
                    <a:pt x="336" y="17874"/>
                    <a:pt x="502" y="18454"/>
                  </a:cubicBezTo>
                  <a:cubicBezTo>
                    <a:pt x="834" y="19621"/>
                    <a:pt x="1185" y="20439"/>
                    <a:pt x="1537" y="20922"/>
                  </a:cubicBezTo>
                  <a:cubicBezTo>
                    <a:pt x="1890" y="21396"/>
                    <a:pt x="2244" y="21554"/>
                    <a:pt x="2592" y="21442"/>
                  </a:cubicBezTo>
                  <a:cubicBezTo>
                    <a:pt x="2941" y="21346"/>
                    <a:pt x="3285" y="20997"/>
                    <a:pt x="3623" y="20490"/>
                  </a:cubicBezTo>
                  <a:cubicBezTo>
                    <a:pt x="3708" y="20373"/>
                    <a:pt x="3791" y="20213"/>
                    <a:pt x="3875" y="20071"/>
                  </a:cubicBezTo>
                  <a:lnTo>
                    <a:pt x="3995" y="19862"/>
                  </a:lnTo>
                  <a:lnTo>
                    <a:pt x="4100" y="19689"/>
                  </a:lnTo>
                  <a:cubicBezTo>
                    <a:pt x="4244" y="19467"/>
                    <a:pt x="4393" y="19246"/>
                    <a:pt x="4542" y="19050"/>
                  </a:cubicBezTo>
                  <a:cubicBezTo>
                    <a:pt x="4842" y="18666"/>
                    <a:pt x="5144" y="18322"/>
                    <a:pt x="5445" y="18059"/>
                  </a:cubicBezTo>
                  <a:cubicBezTo>
                    <a:pt x="5596" y="17925"/>
                    <a:pt x="5747" y="17795"/>
                    <a:pt x="5897" y="17694"/>
                  </a:cubicBezTo>
                  <a:cubicBezTo>
                    <a:pt x="5972" y="17646"/>
                    <a:pt x="6048" y="17596"/>
                    <a:pt x="6122" y="17556"/>
                  </a:cubicBezTo>
                  <a:cubicBezTo>
                    <a:pt x="6197" y="17512"/>
                    <a:pt x="6272" y="17471"/>
                    <a:pt x="6347" y="17435"/>
                  </a:cubicBezTo>
                  <a:cubicBezTo>
                    <a:pt x="6496" y="17367"/>
                    <a:pt x="6646" y="17317"/>
                    <a:pt x="6794" y="17297"/>
                  </a:cubicBezTo>
                  <a:cubicBezTo>
                    <a:pt x="6942" y="17264"/>
                    <a:pt x="7089" y="17262"/>
                    <a:pt x="7236" y="17282"/>
                  </a:cubicBezTo>
                  <a:cubicBezTo>
                    <a:pt x="7309" y="17297"/>
                    <a:pt x="7382" y="17310"/>
                    <a:pt x="7454" y="17341"/>
                  </a:cubicBezTo>
                  <a:cubicBezTo>
                    <a:pt x="7526" y="17363"/>
                    <a:pt x="7598" y="17398"/>
                    <a:pt x="7670" y="17431"/>
                  </a:cubicBezTo>
                  <a:cubicBezTo>
                    <a:pt x="7812" y="17519"/>
                    <a:pt x="7955" y="17613"/>
                    <a:pt x="8092" y="17776"/>
                  </a:cubicBezTo>
                  <a:cubicBezTo>
                    <a:pt x="8127" y="17808"/>
                    <a:pt x="8161" y="17855"/>
                    <a:pt x="8195" y="17896"/>
                  </a:cubicBezTo>
                  <a:lnTo>
                    <a:pt x="8301" y="18026"/>
                  </a:lnTo>
                  <a:lnTo>
                    <a:pt x="8536" y="18339"/>
                  </a:lnTo>
                  <a:lnTo>
                    <a:pt x="9006" y="18963"/>
                  </a:lnTo>
                  <a:cubicBezTo>
                    <a:pt x="9320" y="19355"/>
                    <a:pt x="9635" y="19779"/>
                    <a:pt x="9953" y="20137"/>
                  </a:cubicBezTo>
                  <a:lnTo>
                    <a:pt x="10428" y="20674"/>
                  </a:lnTo>
                  <a:lnTo>
                    <a:pt x="10553" y="20808"/>
                  </a:lnTo>
                  <a:cubicBezTo>
                    <a:pt x="10595" y="20852"/>
                    <a:pt x="10637" y="20902"/>
                    <a:pt x="10679" y="20940"/>
                  </a:cubicBezTo>
                  <a:lnTo>
                    <a:pt x="10807" y="21060"/>
                  </a:lnTo>
                  <a:lnTo>
                    <a:pt x="10935" y="21166"/>
                  </a:lnTo>
                  <a:cubicBezTo>
                    <a:pt x="11276" y="21433"/>
                    <a:pt x="11626" y="21554"/>
                    <a:pt x="11979" y="21451"/>
                  </a:cubicBezTo>
                  <a:cubicBezTo>
                    <a:pt x="12332" y="21361"/>
                    <a:pt x="12688" y="20997"/>
                    <a:pt x="13016" y="20545"/>
                  </a:cubicBezTo>
                  <a:cubicBezTo>
                    <a:pt x="13346" y="20095"/>
                    <a:pt x="13641" y="19625"/>
                    <a:pt x="13922" y="19366"/>
                  </a:cubicBezTo>
                  <a:cubicBezTo>
                    <a:pt x="13992" y="19301"/>
                    <a:pt x="14062" y="19241"/>
                    <a:pt x="14132" y="19195"/>
                  </a:cubicBezTo>
                  <a:cubicBezTo>
                    <a:pt x="14166" y="19169"/>
                    <a:pt x="14201" y="19151"/>
                    <a:pt x="14236" y="19134"/>
                  </a:cubicBezTo>
                  <a:lnTo>
                    <a:pt x="14344" y="19083"/>
                  </a:lnTo>
                  <a:cubicBezTo>
                    <a:pt x="14488" y="19011"/>
                    <a:pt x="14640" y="18978"/>
                    <a:pt x="14792" y="18949"/>
                  </a:cubicBezTo>
                  <a:cubicBezTo>
                    <a:pt x="15096" y="18906"/>
                    <a:pt x="15407" y="18895"/>
                    <a:pt x="15718" y="18919"/>
                  </a:cubicBezTo>
                  <a:cubicBezTo>
                    <a:pt x="16029" y="18945"/>
                    <a:pt x="16342" y="18974"/>
                    <a:pt x="16654" y="19042"/>
                  </a:cubicBezTo>
                  <a:cubicBezTo>
                    <a:pt x="16967" y="19096"/>
                    <a:pt x="17280" y="19164"/>
                    <a:pt x="17592" y="19261"/>
                  </a:cubicBezTo>
                  <a:cubicBezTo>
                    <a:pt x="17903" y="19344"/>
                    <a:pt x="18216" y="19465"/>
                    <a:pt x="18518" y="19614"/>
                  </a:cubicBezTo>
                  <a:lnTo>
                    <a:pt x="18630" y="19676"/>
                  </a:lnTo>
                  <a:cubicBezTo>
                    <a:pt x="18668" y="19695"/>
                    <a:pt x="18701" y="19724"/>
                    <a:pt x="18737" y="19748"/>
                  </a:cubicBezTo>
                  <a:lnTo>
                    <a:pt x="18857" y="19836"/>
                  </a:lnTo>
                  <a:cubicBezTo>
                    <a:pt x="18902" y="19867"/>
                    <a:pt x="18946" y="19895"/>
                    <a:pt x="18989" y="19913"/>
                  </a:cubicBezTo>
                  <a:cubicBezTo>
                    <a:pt x="19162" y="19985"/>
                    <a:pt x="19328" y="20007"/>
                    <a:pt x="19494" y="20005"/>
                  </a:cubicBezTo>
                  <a:cubicBezTo>
                    <a:pt x="19824" y="19985"/>
                    <a:pt x="20149" y="19871"/>
                    <a:pt x="20475" y="19667"/>
                  </a:cubicBezTo>
                  <a:cubicBezTo>
                    <a:pt x="20801" y="19461"/>
                    <a:pt x="21126" y="19173"/>
                    <a:pt x="21454" y="18754"/>
                  </a:cubicBezTo>
                  <a:cubicBezTo>
                    <a:pt x="21503" y="18693"/>
                    <a:pt x="21551" y="18627"/>
                    <a:pt x="21600" y="18557"/>
                  </a:cubicBezTo>
                  <a:lnTo>
                    <a:pt x="21600" y="9132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9" name="Freeform: Shape 14"/>
            <p:cNvSpPr/>
            <p:nvPr/>
          </p:nvSpPr>
          <p:spPr>
            <a:xfrm>
              <a:off x="0" y="211903"/>
              <a:ext cx="12228129" cy="90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extrusionOk="0">
                  <a:moveTo>
                    <a:pt x="21600" y="9836"/>
                  </a:moveTo>
                  <a:cubicBezTo>
                    <a:pt x="21597" y="9836"/>
                    <a:pt x="21594" y="9833"/>
                    <a:pt x="21591" y="9833"/>
                  </a:cubicBezTo>
                  <a:cubicBezTo>
                    <a:pt x="21284" y="9705"/>
                    <a:pt x="20973" y="9468"/>
                    <a:pt x="20663" y="9177"/>
                  </a:cubicBezTo>
                  <a:cubicBezTo>
                    <a:pt x="20354" y="8878"/>
                    <a:pt x="20044" y="8528"/>
                    <a:pt x="19738" y="8091"/>
                  </a:cubicBezTo>
                  <a:cubicBezTo>
                    <a:pt x="19586" y="7877"/>
                    <a:pt x="19434" y="7637"/>
                    <a:pt x="19289" y="7357"/>
                  </a:cubicBezTo>
                  <a:cubicBezTo>
                    <a:pt x="19252" y="7285"/>
                    <a:pt x="19216" y="7215"/>
                    <a:pt x="19181" y="7141"/>
                  </a:cubicBezTo>
                  <a:lnTo>
                    <a:pt x="19129" y="7026"/>
                  </a:lnTo>
                  <a:lnTo>
                    <a:pt x="19065" y="6906"/>
                  </a:lnTo>
                  <a:cubicBezTo>
                    <a:pt x="19023" y="6829"/>
                    <a:pt x="18980" y="6741"/>
                    <a:pt x="18939" y="6674"/>
                  </a:cubicBezTo>
                  <a:lnTo>
                    <a:pt x="18816" y="6471"/>
                  </a:lnTo>
                  <a:cubicBezTo>
                    <a:pt x="18492" y="5940"/>
                    <a:pt x="18174" y="5548"/>
                    <a:pt x="17855" y="5153"/>
                  </a:cubicBezTo>
                  <a:cubicBezTo>
                    <a:pt x="17536" y="4771"/>
                    <a:pt x="17217" y="4448"/>
                    <a:pt x="16898" y="4136"/>
                  </a:cubicBezTo>
                  <a:cubicBezTo>
                    <a:pt x="16580" y="3845"/>
                    <a:pt x="16260" y="3576"/>
                    <a:pt x="15940" y="3357"/>
                  </a:cubicBezTo>
                  <a:cubicBezTo>
                    <a:pt x="15619" y="3154"/>
                    <a:pt x="15298" y="2954"/>
                    <a:pt x="14973" y="2869"/>
                  </a:cubicBezTo>
                  <a:cubicBezTo>
                    <a:pt x="14809" y="2831"/>
                    <a:pt x="14646" y="2797"/>
                    <a:pt x="14477" y="2818"/>
                  </a:cubicBezTo>
                  <a:cubicBezTo>
                    <a:pt x="14436" y="2818"/>
                    <a:pt x="14394" y="2818"/>
                    <a:pt x="14350" y="2839"/>
                  </a:cubicBezTo>
                  <a:cubicBezTo>
                    <a:pt x="14307" y="2853"/>
                    <a:pt x="14264" y="2871"/>
                    <a:pt x="14221" y="2898"/>
                  </a:cubicBezTo>
                  <a:cubicBezTo>
                    <a:pt x="14135" y="2941"/>
                    <a:pt x="14049" y="3010"/>
                    <a:pt x="13964" y="3090"/>
                  </a:cubicBezTo>
                  <a:cubicBezTo>
                    <a:pt x="13622" y="3408"/>
                    <a:pt x="13295" y="3981"/>
                    <a:pt x="12993" y="4416"/>
                  </a:cubicBezTo>
                  <a:cubicBezTo>
                    <a:pt x="12690" y="4862"/>
                    <a:pt x="12404" y="5142"/>
                    <a:pt x="12115" y="5201"/>
                  </a:cubicBezTo>
                  <a:cubicBezTo>
                    <a:pt x="11826" y="5265"/>
                    <a:pt x="11533" y="5105"/>
                    <a:pt x="11238" y="4782"/>
                  </a:cubicBezTo>
                  <a:lnTo>
                    <a:pt x="11127" y="4657"/>
                  </a:lnTo>
                  <a:lnTo>
                    <a:pt x="11015" y="4512"/>
                  </a:lnTo>
                  <a:cubicBezTo>
                    <a:pt x="10978" y="4467"/>
                    <a:pt x="10941" y="4408"/>
                    <a:pt x="10904" y="4355"/>
                  </a:cubicBezTo>
                  <a:lnTo>
                    <a:pt x="10848" y="4272"/>
                  </a:lnTo>
                  <a:cubicBezTo>
                    <a:pt x="10830" y="4246"/>
                    <a:pt x="10811" y="4219"/>
                    <a:pt x="10791" y="4184"/>
                  </a:cubicBezTo>
                  <a:lnTo>
                    <a:pt x="10322" y="3440"/>
                  </a:lnTo>
                  <a:lnTo>
                    <a:pt x="9385" y="1922"/>
                  </a:lnTo>
                  <a:lnTo>
                    <a:pt x="8914" y="1182"/>
                  </a:lnTo>
                  <a:lnTo>
                    <a:pt x="8678" y="817"/>
                  </a:lnTo>
                  <a:lnTo>
                    <a:pt x="8551" y="633"/>
                  </a:lnTo>
                  <a:cubicBezTo>
                    <a:pt x="8507" y="569"/>
                    <a:pt x="8464" y="515"/>
                    <a:pt x="8421" y="473"/>
                  </a:cubicBezTo>
                  <a:cubicBezTo>
                    <a:pt x="8077" y="88"/>
                    <a:pt x="7739" y="-45"/>
                    <a:pt x="7404" y="14"/>
                  </a:cubicBezTo>
                  <a:cubicBezTo>
                    <a:pt x="7069" y="64"/>
                    <a:pt x="6738" y="286"/>
                    <a:pt x="6410" y="641"/>
                  </a:cubicBezTo>
                  <a:cubicBezTo>
                    <a:pt x="5752" y="1348"/>
                    <a:pt x="5107" y="2527"/>
                    <a:pt x="4466" y="4139"/>
                  </a:cubicBezTo>
                  <a:cubicBezTo>
                    <a:pt x="4305" y="4545"/>
                    <a:pt x="4145" y="4971"/>
                    <a:pt x="3982" y="5465"/>
                  </a:cubicBezTo>
                  <a:lnTo>
                    <a:pt x="3858" y="5849"/>
                  </a:lnTo>
                  <a:lnTo>
                    <a:pt x="3746" y="6210"/>
                  </a:lnTo>
                  <a:cubicBezTo>
                    <a:pt x="3674" y="6436"/>
                    <a:pt x="3601" y="6682"/>
                    <a:pt x="3529" y="6879"/>
                  </a:cubicBezTo>
                  <a:cubicBezTo>
                    <a:pt x="3240" y="7744"/>
                    <a:pt x="2949" y="8432"/>
                    <a:pt x="2658" y="8915"/>
                  </a:cubicBezTo>
                  <a:cubicBezTo>
                    <a:pt x="2513" y="9158"/>
                    <a:pt x="2368" y="9331"/>
                    <a:pt x="2223" y="9460"/>
                  </a:cubicBezTo>
                  <a:cubicBezTo>
                    <a:pt x="2150" y="9505"/>
                    <a:pt x="2078" y="9569"/>
                    <a:pt x="2006" y="9580"/>
                  </a:cubicBezTo>
                  <a:cubicBezTo>
                    <a:pt x="1933" y="9617"/>
                    <a:pt x="1861" y="9609"/>
                    <a:pt x="1789" y="9612"/>
                  </a:cubicBezTo>
                  <a:cubicBezTo>
                    <a:pt x="1645" y="9585"/>
                    <a:pt x="1501" y="9489"/>
                    <a:pt x="1358" y="9323"/>
                  </a:cubicBezTo>
                  <a:cubicBezTo>
                    <a:pt x="1214" y="9158"/>
                    <a:pt x="1072" y="8886"/>
                    <a:pt x="929" y="8558"/>
                  </a:cubicBezTo>
                  <a:cubicBezTo>
                    <a:pt x="786" y="8224"/>
                    <a:pt x="643" y="7800"/>
                    <a:pt x="497" y="7322"/>
                  </a:cubicBezTo>
                  <a:cubicBezTo>
                    <a:pt x="351" y="6839"/>
                    <a:pt x="202" y="6284"/>
                    <a:pt x="41" y="5740"/>
                  </a:cubicBezTo>
                  <a:cubicBezTo>
                    <a:pt x="28" y="5692"/>
                    <a:pt x="14" y="5647"/>
                    <a:pt x="0" y="5601"/>
                  </a:cubicBezTo>
                  <a:lnTo>
                    <a:pt x="0" y="14761"/>
                  </a:lnTo>
                  <a:cubicBezTo>
                    <a:pt x="77" y="15180"/>
                    <a:pt x="156" y="15607"/>
                    <a:pt x="236" y="16024"/>
                  </a:cubicBezTo>
                  <a:cubicBezTo>
                    <a:pt x="388" y="16813"/>
                    <a:pt x="547" y="17550"/>
                    <a:pt x="709" y="18201"/>
                  </a:cubicBezTo>
                  <a:cubicBezTo>
                    <a:pt x="1035" y="19516"/>
                    <a:pt x="1377" y="20416"/>
                    <a:pt x="1720" y="20925"/>
                  </a:cubicBezTo>
                  <a:cubicBezTo>
                    <a:pt x="2063" y="21422"/>
                    <a:pt x="2408" y="21555"/>
                    <a:pt x="2748" y="21368"/>
                  </a:cubicBezTo>
                  <a:cubicBezTo>
                    <a:pt x="3089" y="21197"/>
                    <a:pt x="3425" y="20736"/>
                    <a:pt x="3756" y="20085"/>
                  </a:cubicBezTo>
                  <a:cubicBezTo>
                    <a:pt x="3839" y="19935"/>
                    <a:pt x="3921" y="19733"/>
                    <a:pt x="4003" y="19551"/>
                  </a:cubicBezTo>
                  <a:lnTo>
                    <a:pt x="4122" y="19282"/>
                  </a:lnTo>
                  <a:lnTo>
                    <a:pt x="4229" y="19047"/>
                  </a:lnTo>
                  <a:cubicBezTo>
                    <a:pt x="4376" y="18745"/>
                    <a:pt x="4527" y="18454"/>
                    <a:pt x="4678" y="18190"/>
                  </a:cubicBezTo>
                  <a:cubicBezTo>
                    <a:pt x="4981" y="17673"/>
                    <a:pt x="5286" y="17219"/>
                    <a:pt x="5590" y="16856"/>
                  </a:cubicBezTo>
                  <a:cubicBezTo>
                    <a:pt x="5742" y="16675"/>
                    <a:pt x="5895" y="16504"/>
                    <a:pt x="6047" y="16365"/>
                  </a:cubicBezTo>
                  <a:cubicBezTo>
                    <a:pt x="6199" y="16232"/>
                    <a:pt x="6351" y="16104"/>
                    <a:pt x="6502" y="16010"/>
                  </a:cubicBezTo>
                  <a:cubicBezTo>
                    <a:pt x="6654" y="15914"/>
                    <a:pt x="6805" y="15839"/>
                    <a:pt x="6956" y="15805"/>
                  </a:cubicBezTo>
                  <a:cubicBezTo>
                    <a:pt x="7107" y="15754"/>
                    <a:pt x="7257" y="15743"/>
                    <a:pt x="7406" y="15762"/>
                  </a:cubicBezTo>
                  <a:cubicBezTo>
                    <a:pt x="7555" y="15781"/>
                    <a:pt x="7703" y="15845"/>
                    <a:pt x="7851" y="15928"/>
                  </a:cubicBezTo>
                  <a:cubicBezTo>
                    <a:pt x="7997" y="16032"/>
                    <a:pt x="8143" y="16144"/>
                    <a:pt x="8286" y="16341"/>
                  </a:cubicBezTo>
                  <a:cubicBezTo>
                    <a:pt x="8322" y="16381"/>
                    <a:pt x="8357" y="16437"/>
                    <a:pt x="8393" y="16491"/>
                  </a:cubicBezTo>
                  <a:lnTo>
                    <a:pt x="8501" y="16651"/>
                  </a:lnTo>
                  <a:lnTo>
                    <a:pt x="8736" y="17030"/>
                  </a:lnTo>
                  <a:lnTo>
                    <a:pt x="9207" y="17785"/>
                  </a:lnTo>
                  <a:cubicBezTo>
                    <a:pt x="9521" y="18268"/>
                    <a:pt x="9835" y="18780"/>
                    <a:pt x="10153" y="19226"/>
                  </a:cubicBezTo>
                  <a:lnTo>
                    <a:pt x="10627" y="19893"/>
                  </a:lnTo>
                  <a:cubicBezTo>
                    <a:pt x="10789" y="20111"/>
                    <a:pt x="10957" y="20338"/>
                    <a:pt x="11124" y="20490"/>
                  </a:cubicBezTo>
                  <a:cubicBezTo>
                    <a:pt x="11459" y="20816"/>
                    <a:pt x="11801" y="20965"/>
                    <a:pt x="12145" y="20848"/>
                  </a:cubicBezTo>
                  <a:cubicBezTo>
                    <a:pt x="12489" y="20747"/>
                    <a:pt x="12835" y="20328"/>
                    <a:pt x="13159" y="19791"/>
                  </a:cubicBezTo>
                  <a:cubicBezTo>
                    <a:pt x="13485" y="19260"/>
                    <a:pt x="13785" y="18687"/>
                    <a:pt x="14074" y="18372"/>
                  </a:cubicBezTo>
                  <a:cubicBezTo>
                    <a:pt x="14147" y="18292"/>
                    <a:pt x="14219" y="18220"/>
                    <a:pt x="14291" y="18166"/>
                  </a:cubicBezTo>
                  <a:cubicBezTo>
                    <a:pt x="14364" y="18108"/>
                    <a:pt x="14433" y="18073"/>
                    <a:pt x="14509" y="18038"/>
                  </a:cubicBezTo>
                  <a:cubicBezTo>
                    <a:pt x="14657" y="17961"/>
                    <a:pt x="14811" y="17931"/>
                    <a:pt x="14964" y="17905"/>
                  </a:cubicBezTo>
                  <a:cubicBezTo>
                    <a:pt x="15272" y="17873"/>
                    <a:pt x="15584" y="17889"/>
                    <a:pt x="15896" y="17942"/>
                  </a:cubicBezTo>
                  <a:cubicBezTo>
                    <a:pt x="16209" y="18001"/>
                    <a:pt x="16522" y="18070"/>
                    <a:pt x="16835" y="18182"/>
                  </a:cubicBezTo>
                  <a:cubicBezTo>
                    <a:pt x="17149" y="18284"/>
                    <a:pt x="17463" y="18401"/>
                    <a:pt x="17776" y="18556"/>
                  </a:cubicBezTo>
                  <a:cubicBezTo>
                    <a:pt x="18088" y="18700"/>
                    <a:pt x="18402" y="18881"/>
                    <a:pt x="18707" y="19111"/>
                  </a:cubicBezTo>
                  <a:lnTo>
                    <a:pt x="18821" y="19204"/>
                  </a:lnTo>
                  <a:cubicBezTo>
                    <a:pt x="18859" y="19236"/>
                    <a:pt x="18894" y="19279"/>
                    <a:pt x="18930" y="19314"/>
                  </a:cubicBezTo>
                  <a:lnTo>
                    <a:pt x="19050" y="19439"/>
                  </a:lnTo>
                  <a:cubicBezTo>
                    <a:pt x="19093" y="19482"/>
                    <a:pt x="19136" y="19522"/>
                    <a:pt x="19179" y="19551"/>
                  </a:cubicBezTo>
                  <a:cubicBezTo>
                    <a:pt x="19348" y="19666"/>
                    <a:pt x="19512" y="19725"/>
                    <a:pt x="19675" y="19754"/>
                  </a:cubicBezTo>
                  <a:cubicBezTo>
                    <a:pt x="20002" y="19797"/>
                    <a:pt x="20325" y="19727"/>
                    <a:pt x="20649" y="19556"/>
                  </a:cubicBezTo>
                  <a:cubicBezTo>
                    <a:pt x="20965" y="19388"/>
                    <a:pt x="21282" y="19127"/>
                    <a:pt x="21600" y="18724"/>
                  </a:cubicBezTo>
                  <a:lnTo>
                    <a:pt x="21600" y="9836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" name="Freeform: Shape 15"/>
            <p:cNvSpPr/>
            <p:nvPr/>
          </p:nvSpPr>
          <p:spPr>
            <a:xfrm>
              <a:off x="0" y="514009"/>
              <a:ext cx="12228129" cy="64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21600" y="6099"/>
                  </a:moveTo>
                  <a:cubicBezTo>
                    <a:pt x="21495" y="6215"/>
                    <a:pt x="21390" y="6325"/>
                    <a:pt x="21284" y="6438"/>
                  </a:cubicBezTo>
                  <a:cubicBezTo>
                    <a:pt x="20977" y="6750"/>
                    <a:pt x="20665" y="7041"/>
                    <a:pt x="20354" y="7052"/>
                  </a:cubicBezTo>
                  <a:cubicBezTo>
                    <a:pt x="20042" y="7071"/>
                    <a:pt x="19730" y="6773"/>
                    <a:pt x="19421" y="6370"/>
                  </a:cubicBezTo>
                  <a:cubicBezTo>
                    <a:pt x="19266" y="6166"/>
                    <a:pt x="19112" y="5903"/>
                    <a:pt x="18962" y="5571"/>
                  </a:cubicBezTo>
                  <a:cubicBezTo>
                    <a:pt x="18925" y="5488"/>
                    <a:pt x="18888" y="5398"/>
                    <a:pt x="18851" y="5307"/>
                  </a:cubicBezTo>
                  <a:lnTo>
                    <a:pt x="18797" y="5164"/>
                  </a:lnTo>
                  <a:lnTo>
                    <a:pt x="18735" y="5017"/>
                  </a:lnTo>
                  <a:cubicBezTo>
                    <a:pt x="18694" y="4919"/>
                    <a:pt x="18652" y="4814"/>
                    <a:pt x="18611" y="4727"/>
                  </a:cubicBezTo>
                  <a:lnTo>
                    <a:pt x="18490" y="4479"/>
                  </a:lnTo>
                  <a:cubicBezTo>
                    <a:pt x="18169" y="3808"/>
                    <a:pt x="17852" y="3284"/>
                    <a:pt x="17535" y="2783"/>
                  </a:cubicBezTo>
                  <a:cubicBezTo>
                    <a:pt x="17217" y="2282"/>
                    <a:pt x="16900" y="1834"/>
                    <a:pt x="16582" y="1446"/>
                  </a:cubicBezTo>
                  <a:cubicBezTo>
                    <a:pt x="16423" y="1257"/>
                    <a:pt x="16264" y="1061"/>
                    <a:pt x="16105" y="895"/>
                  </a:cubicBezTo>
                  <a:cubicBezTo>
                    <a:pt x="15946" y="733"/>
                    <a:pt x="15787" y="590"/>
                    <a:pt x="15628" y="458"/>
                  </a:cubicBezTo>
                  <a:lnTo>
                    <a:pt x="15388" y="289"/>
                  </a:lnTo>
                  <a:cubicBezTo>
                    <a:pt x="15308" y="229"/>
                    <a:pt x="15229" y="183"/>
                    <a:pt x="15148" y="153"/>
                  </a:cubicBezTo>
                  <a:lnTo>
                    <a:pt x="14908" y="52"/>
                  </a:lnTo>
                  <a:lnTo>
                    <a:pt x="14667" y="3"/>
                  </a:lnTo>
                  <a:cubicBezTo>
                    <a:pt x="14506" y="-5"/>
                    <a:pt x="14344" y="-5"/>
                    <a:pt x="14180" y="89"/>
                  </a:cubicBezTo>
                  <a:cubicBezTo>
                    <a:pt x="14099" y="123"/>
                    <a:pt x="14014" y="176"/>
                    <a:pt x="13931" y="259"/>
                  </a:cubicBezTo>
                  <a:cubicBezTo>
                    <a:pt x="13848" y="338"/>
                    <a:pt x="13764" y="440"/>
                    <a:pt x="13681" y="568"/>
                  </a:cubicBezTo>
                  <a:cubicBezTo>
                    <a:pt x="13350" y="1073"/>
                    <a:pt x="13029" y="1935"/>
                    <a:pt x="12723" y="2651"/>
                  </a:cubicBezTo>
                  <a:cubicBezTo>
                    <a:pt x="12416" y="3382"/>
                    <a:pt x="12119" y="3917"/>
                    <a:pt x="11818" y="4113"/>
                  </a:cubicBezTo>
                  <a:cubicBezTo>
                    <a:pt x="11668" y="4219"/>
                    <a:pt x="11517" y="4241"/>
                    <a:pt x="11366" y="4207"/>
                  </a:cubicBezTo>
                  <a:cubicBezTo>
                    <a:pt x="11214" y="4162"/>
                    <a:pt x="11062" y="4053"/>
                    <a:pt x="10910" y="3906"/>
                  </a:cubicBezTo>
                  <a:cubicBezTo>
                    <a:pt x="10757" y="3766"/>
                    <a:pt x="10605" y="3514"/>
                    <a:pt x="10450" y="3284"/>
                  </a:cubicBezTo>
                  <a:cubicBezTo>
                    <a:pt x="10371" y="3194"/>
                    <a:pt x="10292" y="3133"/>
                    <a:pt x="10213" y="3054"/>
                  </a:cubicBezTo>
                  <a:cubicBezTo>
                    <a:pt x="10135" y="2975"/>
                    <a:pt x="10055" y="2904"/>
                    <a:pt x="9977" y="2847"/>
                  </a:cubicBezTo>
                  <a:cubicBezTo>
                    <a:pt x="9661" y="2576"/>
                    <a:pt x="9344" y="2365"/>
                    <a:pt x="9026" y="2143"/>
                  </a:cubicBezTo>
                  <a:lnTo>
                    <a:pt x="8550" y="1796"/>
                  </a:lnTo>
                  <a:lnTo>
                    <a:pt x="8312" y="1600"/>
                  </a:lnTo>
                  <a:lnTo>
                    <a:pt x="8191" y="1498"/>
                  </a:lnTo>
                  <a:cubicBezTo>
                    <a:pt x="8150" y="1468"/>
                    <a:pt x="8110" y="1427"/>
                    <a:pt x="8069" y="1419"/>
                  </a:cubicBezTo>
                  <a:cubicBezTo>
                    <a:pt x="7746" y="1231"/>
                    <a:pt x="7425" y="1329"/>
                    <a:pt x="7105" y="1487"/>
                  </a:cubicBezTo>
                  <a:cubicBezTo>
                    <a:pt x="6786" y="1660"/>
                    <a:pt x="6468" y="1932"/>
                    <a:pt x="6150" y="2248"/>
                  </a:cubicBezTo>
                  <a:lnTo>
                    <a:pt x="5196" y="3228"/>
                  </a:lnTo>
                  <a:cubicBezTo>
                    <a:pt x="4877" y="3559"/>
                    <a:pt x="4557" y="3857"/>
                    <a:pt x="4236" y="4256"/>
                  </a:cubicBezTo>
                  <a:cubicBezTo>
                    <a:pt x="4075" y="4437"/>
                    <a:pt x="3914" y="4659"/>
                    <a:pt x="3751" y="4942"/>
                  </a:cubicBezTo>
                  <a:lnTo>
                    <a:pt x="3510" y="5402"/>
                  </a:lnTo>
                  <a:lnTo>
                    <a:pt x="3394" y="5613"/>
                  </a:lnTo>
                  <a:lnTo>
                    <a:pt x="3337" y="5722"/>
                  </a:lnTo>
                  <a:lnTo>
                    <a:pt x="3279" y="5809"/>
                  </a:lnTo>
                  <a:cubicBezTo>
                    <a:pt x="2972" y="6295"/>
                    <a:pt x="2668" y="6592"/>
                    <a:pt x="2368" y="6716"/>
                  </a:cubicBezTo>
                  <a:cubicBezTo>
                    <a:pt x="2218" y="6803"/>
                    <a:pt x="2069" y="6773"/>
                    <a:pt x="1922" y="6762"/>
                  </a:cubicBezTo>
                  <a:lnTo>
                    <a:pt x="1811" y="6713"/>
                  </a:lnTo>
                  <a:cubicBezTo>
                    <a:pt x="1774" y="6705"/>
                    <a:pt x="1737" y="6686"/>
                    <a:pt x="1701" y="6649"/>
                  </a:cubicBezTo>
                  <a:lnTo>
                    <a:pt x="1591" y="6577"/>
                  </a:lnTo>
                  <a:cubicBezTo>
                    <a:pt x="1555" y="6536"/>
                    <a:pt x="1518" y="6490"/>
                    <a:pt x="1482" y="6460"/>
                  </a:cubicBezTo>
                  <a:cubicBezTo>
                    <a:pt x="1336" y="6291"/>
                    <a:pt x="1192" y="6095"/>
                    <a:pt x="1048" y="5778"/>
                  </a:cubicBezTo>
                  <a:cubicBezTo>
                    <a:pt x="905" y="5458"/>
                    <a:pt x="762" y="5066"/>
                    <a:pt x="620" y="4558"/>
                  </a:cubicBezTo>
                  <a:cubicBezTo>
                    <a:pt x="477" y="4068"/>
                    <a:pt x="335" y="3457"/>
                    <a:pt x="192" y="2783"/>
                  </a:cubicBezTo>
                  <a:cubicBezTo>
                    <a:pt x="156" y="2617"/>
                    <a:pt x="120" y="2440"/>
                    <a:pt x="83" y="2256"/>
                  </a:cubicBezTo>
                  <a:lnTo>
                    <a:pt x="0" y="1845"/>
                  </a:lnTo>
                  <a:lnTo>
                    <a:pt x="0" y="16882"/>
                  </a:lnTo>
                  <a:cubicBezTo>
                    <a:pt x="137" y="17658"/>
                    <a:pt x="277" y="18366"/>
                    <a:pt x="420" y="18973"/>
                  </a:cubicBezTo>
                  <a:cubicBezTo>
                    <a:pt x="752" y="20367"/>
                    <a:pt x="1095" y="21245"/>
                    <a:pt x="1436" y="21463"/>
                  </a:cubicBezTo>
                  <a:cubicBezTo>
                    <a:pt x="1607" y="21595"/>
                    <a:pt x="1776" y="21508"/>
                    <a:pt x="1945" y="21346"/>
                  </a:cubicBezTo>
                  <a:cubicBezTo>
                    <a:pt x="2113" y="21143"/>
                    <a:pt x="2281" y="20841"/>
                    <a:pt x="2446" y="20378"/>
                  </a:cubicBezTo>
                  <a:cubicBezTo>
                    <a:pt x="2776" y="19481"/>
                    <a:pt x="3097" y="18106"/>
                    <a:pt x="3410" y="16426"/>
                  </a:cubicBezTo>
                  <a:cubicBezTo>
                    <a:pt x="3489" y="16034"/>
                    <a:pt x="3566" y="15552"/>
                    <a:pt x="3643" y="15115"/>
                  </a:cubicBezTo>
                  <a:lnTo>
                    <a:pt x="3865" y="13815"/>
                  </a:lnTo>
                  <a:cubicBezTo>
                    <a:pt x="4011" y="12982"/>
                    <a:pt x="4161" y="12191"/>
                    <a:pt x="4312" y="11437"/>
                  </a:cubicBezTo>
                  <a:cubicBezTo>
                    <a:pt x="4614" y="9960"/>
                    <a:pt x="4920" y="8679"/>
                    <a:pt x="5229" y="7658"/>
                  </a:cubicBezTo>
                  <a:cubicBezTo>
                    <a:pt x="5538" y="6660"/>
                    <a:pt x="5850" y="5906"/>
                    <a:pt x="6164" y="5473"/>
                  </a:cubicBezTo>
                  <a:cubicBezTo>
                    <a:pt x="6477" y="5040"/>
                    <a:pt x="6792" y="4863"/>
                    <a:pt x="7105" y="5032"/>
                  </a:cubicBezTo>
                  <a:cubicBezTo>
                    <a:pt x="7262" y="5104"/>
                    <a:pt x="7419" y="5289"/>
                    <a:pt x="7574" y="5530"/>
                  </a:cubicBezTo>
                  <a:cubicBezTo>
                    <a:pt x="7652" y="5673"/>
                    <a:pt x="7730" y="5805"/>
                    <a:pt x="7807" y="6001"/>
                  </a:cubicBezTo>
                  <a:lnTo>
                    <a:pt x="7922" y="6276"/>
                  </a:lnTo>
                  <a:cubicBezTo>
                    <a:pt x="7961" y="6377"/>
                    <a:pt x="7999" y="6487"/>
                    <a:pt x="8037" y="6600"/>
                  </a:cubicBezTo>
                  <a:cubicBezTo>
                    <a:pt x="8076" y="6705"/>
                    <a:pt x="8113" y="6841"/>
                    <a:pt x="8152" y="6965"/>
                  </a:cubicBezTo>
                  <a:cubicBezTo>
                    <a:pt x="8190" y="7097"/>
                    <a:pt x="8227" y="7210"/>
                    <a:pt x="8266" y="7353"/>
                  </a:cubicBezTo>
                  <a:lnTo>
                    <a:pt x="8499" y="8212"/>
                  </a:lnTo>
                  <a:lnTo>
                    <a:pt x="8964" y="9972"/>
                  </a:lnTo>
                  <a:cubicBezTo>
                    <a:pt x="9273" y="11155"/>
                    <a:pt x="9583" y="12364"/>
                    <a:pt x="9896" y="13438"/>
                  </a:cubicBezTo>
                  <a:cubicBezTo>
                    <a:pt x="9974" y="13717"/>
                    <a:pt x="10052" y="13981"/>
                    <a:pt x="10130" y="14233"/>
                  </a:cubicBezTo>
                  <a:cubicBezTo>
                    <a:pt x="10208" y="14485"/>
                    <a:pt x="10286" y="14753"/>
                    <a:pt x="10364" y="14990"/>
                  </a:cubicBezTo>
                  <a:cubicBezTo>
                    <a:pt x="10523" y="15397"/>
                    <a:pt x="10686" y="15759"/>
                    <a:pt x="10848" y="16049"/>
                  </a:cubicBezTo>
                  <a:cubicBezTo>
                    <a:pt x="11174" y="16644"/>
                    <a:pt x="11504" y="16961"/>
                    <a:pt x="11837" y="16908"/>
                  </a:cubicBezTo>
                  <a:cubicBezTo>
                    <a:pt x="12003" y="16889"/>
                    <a:pt x="12169" y="16761"/>
                    <a:pt x="12334" y="16561"/>
                  </a:cubicBezTo>
                  <a:cubicBezTo>
                    <a:pt x="12499" y="16362"/>
                    <a:pt x="12663" y="16060"/>
                    <a:pt x="12823" y="15744"/>
                  </a:cubicBezTo>
                  <a:cubicBezTo>
                    <a:pt x="13144" y="15092"/>
                    <a:pt x="13450" y="14338"/>
                    <a:pt x="13749" y="13965"/>
                  </a:cubicBezTo>
                  <a:cubicBezTo>
                    <a:pt x="13824" y="13871"/>
                    <a:pt x="13899" y="13781"/>
                    <a:pt x="13973" y="13724"/>
                  </a:cubicBezTo>
                  <a:cubicBezTo>
                    <a:pt x="14048" y="13660"/>
                    <a:pt x="14122" y="13619"/>
                    <a:pt x="14199" y="13611"/>
                  </a:cubicBezTo>
                  <a:cubicBezTo>
                    <a:pt x="14351" y="13570"/>
                    <a:pt x="14506" y="13581"/>
                    <a:pt x="14661" y="13592"/>
                  </a:cubicBezTo>
                  <a:cubicBezTo>
                    <a:pt x="14972" y="13641"/>
                    <a:pt x="15285" y="13758"/>
                    <a:pt x="15599" y="13886"/>
                  </a:cubicBezTo>
                  <a:lnTo>
                    <a:pt x="16070" y="14105"/>
                  </a:lnTo>
                  <a:lnTo>
                    <a:pt x="16541" y="14338"/>
                  </a:lnTo>
                  <a:cubicBezTo>
                    <a:pt x="16855" y="14534"/>
                    <a:pt x="17170" y="14708"/>
                    <a:pt x="17484" y="14968"/>
                  </a:cubicBezTo>
                  <a:cubicBezTo>
                    <a:pt x="17797" y="15220"/>
                    <a:pt x="18112" y="15510"/>
                    <a:pt x="18420" y="15921"/>
                  </a:cubicBezTo>
                  <a:lnTo>
                    <a:pt x="18535" y="16090"/>
                  </a:lnTo>
                  <a:lnTo>
                    <a:pt x="18647" y="16286"/>
                  </a:lnTo>
                  <a:lnTo>
                    <a:pt x="18766" y="16501"/>
                  </a:lnTo>
                  <a:cubicBezTo>
                    <a:pt x="18808" y="16573"/>
                    <a:pt x="18850" y="16641"/>
                    <a:pt x="18891" y="16697"/>
                  </a:cubicBezTo>
                  <a:cubicBezTo>
                    <a:pt x="19056" y="16923"/>
                    <a:pt x="19218" y="17078"/>
                    <a:pt x="19379" y="17213"/>
                  </a:cubicBezTo>
                  <a:cubicBezTo>
                    <a:pt x="19701" y="17484"/>
                    <a:pt x="20022" y="17582"/>
                    <a:pt x="20343" y="17778"/>
                  </a:cubicBezTo>
                  <a:cubicBezTo>
                    <a:pt x="20503" y="17869"/>
                    <a:pt x="20664" y="17978"/>
                    <a:pt x="20825" y="18042"/>
                  </a:cubicBezTo>
                  <a:cubicBezTo>
                    <a:pt x="20906" y="18076"/>
                    <a:pt x="20987" y="18106"/>
                    <a:pt x="21068" y="18121"/>
                  </a:cubicBezTo>
                  <a:cubicBezTo>
                    <a:pt x="21149" y="18129"/>
                    <a:pt x="21230" y="18125"/>
                    <a:pt x="21311" y="18106"/>
                  </a:cubicBezTo>
                  <a:cubicBezTo>
                    <a:pt x="21407" y="18076"/>
                    <a:pt x="21503" y="18008"/>
                    <a:pt x="21600" y="17899"/>
                  </a:cubicBezTo>
                  <a:lnTo>
                    <a:pt x="21600" y="6099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Freeform: Shape 16"/>
            <p:cNvSpPr/>
            <p:nvPr/>
          </p:nvSpPr>
          <p:spPr>
            <a:xfrm>
              <a:off x="0" y="627271"/>
              <a:ext cx="12228129" cy="120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1" extrusionOk="0">
                  <a:moveTo>
                    <a:pt x="0" y="21011"/>
                  </a:moveTo>
                  <a:lnTo>
                    <a:pt x="21600" y="21011"/>
                  </a:lnTo>
                  <a:lnTo>
                    <a:pt x="21600" y="5628"/>
                  </a:lnTo>
                  <a:cubicBezTo>
                    <a:pt x="21509" y="5679"/>
                    <a:pt x="21418" y="5715"/>
                    <a:pt x="21327" y="5738"/>
                  </a:cubicBezTo>
                  <a:cubicBezTo>
                    <a:pt x="20697" y="5880"/>
                    <a:pt x="20064" y="5711"/>
                    <a:pt x="19435" y="5314"/>
                  </a:cubicBezTo>
                  <a:cubicBezTo>
                    <a:pt x="19259" y="5192"/>
                    <a:pt x="19084" y="5059"/>
                    <a:pt x="18910" y="4865"/>
                  </a:cubicBezTo>
                  <a:cubicBezTo>
                    <a:pt x="18773" y="4702"/>
                    <a:pt x="18632" y="4515"/>
                    <a:pt x="18495" y="4393"/>
                  </a:cubicBezTo>
                  <a:cubicBezTo>
                    <a:pt x="17225" y="3284"/>
                    <a:pt x="15952" y="2700"/>
                    <a:pt x="14676" y="2606"/>
                  </a:cubicBezTo>
                  <a:cubicBezTo>
                    <a:pt x="14355" y="2604"/>
                    <a:pt x="14031" y="2655"/>
                    <a:pt x="13712" y="2936"/>
                  </a:cubicBezTo>
                  <a:cubicBezTo>
                    <a:pt x="13232" y="3346"/>
                    <a:pt x="12772" y="4165"/>
                    <a:pt x="12297" y="4531"/>
                  </a:cubicBezTo>
                  <a:cubicBezTo>
                    <a:pt x="11645" y="5067"/>
                    <a:pt x="10987" y="4711"/>
                    <a:pt x="10337" y="3932"/>
                  </a:cubicBezTo>
                  <a:cubicBezTo>
                    <a:pt x="9865" y="3362"/>
                    <a:pt x="9383" y="3046"/>
                    <a:pt x="8914" y="2219"/>
                  </a:cubicBezTo>
                  <a:cubicBezTo>
                    <a:pt x="8612" y="1758"/>
                    <a:pt x="8281" y="1065"/>
                    <a:pt x="7978" y="629"/>
                  </a:cubicBezTo>
                  <a:cubicBezTo>
                    <a:pt x="7035" y="-589"/>
                    <a:pt x="6068" y="122"/>
                    <a:pt x="5129" y="1396"/>
                  </a:cubicBezTo>
                  <a:cubicBezTo>
                    <a:pt x="4623" y="2129"/>
                    <a:pt x="4121" y="3013"/>
                    <a:pt x="3631" y="4328"/>
                  </a:cubicBezTo>
                  <a:cubicBezTo>
                    <a:pt x="3425" y="4918"/>
                    <a:pt x="3213" y="5456"/>
                    <a:pt x="3003" y="5905"/>
                  </a:cubicBezTo>
                  <a:cubicBezTo>
                    <a:pt x="2355" y="6915"/>
                    <a:pt x="1685" y="7152"/>
                    <a:pt x="1038" y="6027"/>
                  </a:cubicBezTo>
                  <a:cubicBezTo>
                    <a:pt x="672" y="5426"/>
                    <a:pt x="339" y="4087"/>
                    <a:pt x="0" y="2795"/>
                  </a:cubicBezTo>
                  <a:lnTo>
                    <a:pt x="0" y="2101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804671" y="4551036"/>
            <a:ext cx="5021784" cy="150993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Where to go after high school? </a:t>
            </a:r>
          </a:p>
        </p:txBody>
      </p:sp>
      <p:sp>
        <p:nvSpPr>
          <p:cNvPr id="13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786706" y="4641348"/>
            <a:ext cx="6126016" cy="1509936"/>
          </a:xfrm>
          <a:prstGeom prst="rect">
            <a:avLst/>
          </a:prstGeom>
        </p:spPr>
        <p:txBody>
          <a:bodyPr anchor="ctr"/>
          <a:lstStyle/>
          <a:p>
            <a:pPr marL="0" indent="114300">
              <a:lnSpc>
                <a:spcPct val="81000"/>
              </a:lnSpc>
              <a:buSzTx/>
              <a:buNone/>
              <a:defRPr sz="3600">
                <a:solidFill>
                  <a:srgbClr val="44546A"/>
                </a:solidFill>
              </a:defRPr>
            </a:pPr>
            <a:r>
              <a:t>Universities and polytechnics  (applied universities)</a:t>
            </a:r>
            <a:endParaRPr sz="700"/>
          </a:p>
          <a:p>
            <a:pPr marL="342900">
              <a:lnSpc>
                <a:spcPct val="81000"/>
              </a:lnSpc>
              <a:defRPr sz="700">
                <a:solidFill>
                  <a:srgbClr val="44546A"/>
                </a:solidFill>
              </a:defRPr>
            </a:pPr>
            <a:endParaRPr sz="700"/>
          </a:p>
        </p:txBody>
      </p:sp>
      <p:sp>
        <p:nvSpPr>
          <p:cNvPr id="135" name="Rectangle 5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3"/>
          <p:cNvSpPr/>
          <p:nvPr/>
        </p:nvSpPr>
        <p:spPr>
          <a:xfrm>
            <a:off x="3048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4" name="Kuva 4" descr="Kuva 4"/>
          <p:cNvPicPr>
            <a:picLocks noChangeAspect="1"/>
          </p:cNvPicPr>
          <p:nvPr/>
        </p:nvPicPr>
        <p:blipFill>
          <a:blip r:embed="rId2"/>
          <a:srcRect l="14196" r="4376"/>
          <a:stretch>
            <a:fillRect/>
          </a:stretch>
        </p:blipFill>
        <p:spPr>
          <a:xfrm>
            <a:off x="2522356" y="10"/>
            <a:ext cx="9669643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 15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Title 1"/>
          <p:cNvSpPr txBox="1">
            <a:spLocks noGrp="1"/>
          </p:cNvSpPr>
          <p:nvPr>
            <p:ph type="title"/>
          </p:nvPr>
        </p:nvSpPr>
        <p:spPr>
          <a:xfrm>
            <a:off x="747888" y="42779"/>
            <a:ext cx="3822190" cy="1899912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’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endParaRPr dirty="0"/>
          </a:p>
        </p:txBody>
      </p:sp>
      <p:sp>
        <p:nvSpPr>
          <p:cNvPr id="17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91702" y="1956842"/>
            <a:ext cx="4278375" cy="37427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fi-FI" sz="3400" dirty="0"/>
              <a:t>A </a:t>
            </a:r>
            <a:r>
              <a:rPr lang="fi-FI" sz="3400" dirty="0" err="1"/>
              <a:t>safe</a:t>
            </a:r>
            <a:r>
              <a:rPr lang="fi-FI" sz="3400" dirty="0"/>
              <a:t> country and </a:t>
            </a:r>
            <a:r>
              <a:rPr lang="fi-FI" sz="3400" dirty="0" err="1"/>
              <a:t>high-quality</a:t>
            </a:r>
            <a:r>
              <a:rPr lang="fi-FI" sz="3400" dirty="0"/>
              <a:t> </a:t>
            </a:r>
            <a:r>
              <a:rPr lang="fi-FI" sz="3400" dirty="0" err="1"/>
              <a:t>schools</a:t>
            </a:r>
            <a:endParaRPr lang="fi-FI" sz="3400" dirty="0"/>
          </a:p>
          <a:p>
            <a:pPr>
              <a:spcBef>
                <a:spcPts val="0"/>
              </a:spcBef>
            </a:pPr>
            <a:r>
              <a:rPr lang="fi-FI" sz="3400" dirty="0" err="1"/>
              <a:t>Good</a:t>
            </a:r>
            <a:r>
              <a:rPr lang="fi-FI" sz="3400" dirty="0"/>
              <a:t> </a:t>
            </a:r>
            <a:r>
              <a:rPr lang="fi-FI" sz="3400" dirty="0" err="1"/>
              <a:t>chances</a:t>
            </a:r>
            <a:r>
              <a:rPr lang="fi-FI" sz="3400" dirty="0"/>
              <a:t> of </a:t>
            </a:r>
            <a:r>
              <a:rPr lang="fi-FI" sz="3400" dirty="0" err="1"/>
              <a:t>getting</a:t>
            </a:r>
            <a:r>
              <a:rPr lang="fi-FI" sz="3400" dirty="0"/>
              <a:t> into </a:t>
            </a:r>
            <a:r>
              <a:rPr lang="fi-FI" sz="3400" dirty="0" err="1"/>
              <a:t>universities</a:t>
            </a:r>
            <a:endParaRPr lang="fi-FI" sz="3400" dirty="0"/>
          </a:p>
          <a:p>
            <a:pPr>
              <a:spcBef>
                <a:spcPts val="0"/>
              </a:spcBef>
            </a:pPr>
            <a:r>
              <a:rPr lang="fi-FI" sz="3400" dirty="0" err="1"/>
              <a:t>Accomodation</a:t>
            </a:r>
            <a:r>
              <a:rPr lang="fi-FI" sz="3400" dirty="0"/>
              <a:t> etc.: no </a:t>
            </a:r>
            <a:r>
              <a:rPr lang="fi-FI" sz="3400" dirty="0" err="1"/>
              <a:t>worries</a:t>
            </a:r>
            <a:endParaRPr lang="fi-FI" sz="3400" dirty="0"/>
          </a:p>
          <a:p>
            <a:pPr>
              <a:spcBef>
                <a:spcPts val="0"/>
              </a:spcBef>
            </a:pPr>
            <a:r>
              <a:rPr lang="fi-FI" sz="3400" dirty="0"/>
              <a:t>In Forssa: 22 </a:t>
            </a:r>
            <a:r>
              <a:rPr lang="fi-FI" sz="3400" dirty="0" err="1"/>
              <a:t>Finest</a:t>
            </a:r>
            <a:r>
              <a:rPr lang="fi-FI" sz="3400" dirty="0"/>
              <a:t> </a:t>
            </a:r>
            <a:r>
              <a:rPr lang="fi-FI" sz="3400" dirty="0" err="1"/>
              <a:t>Future</a:t>
            </a:r>
            <a:r>
              <a:rPr lang="fi-FI" sz="3400" dirty="0"/>
              <a:t> </a:t>
            </a:r>
            <a:r>
              <a:rPr lang="fi-FI" sz="3400" dirty="0" err="1"/>
              <a:t>students</a:t>
            </a:r>
            <a:r>
              <a:rPr lang="fi-FI" sz="3400" dirty="0"/>
              <a:t>: </a:t>
            </a:r>
            <a:r>
              <a:rPr lang="fi-FI" sz="3400" dirty="0" err="1"/>
              <a:t>Everything</a:t>
            </a:r>
            <a:r>
              <a:rPr lang="fi-FI" sz="3400" dirty="0"/>
              <a:t> is </a:t>
            </a:r>
            <a:r>
              <a:rPr lang="fi-FI" sz="3400" dirty="0" err="1"/>
              <a:t>going</a:t>
            </a:r>
            <a:r>
              <a:rPr lang="fi-FI" sz="3400" dirty="0"/>
              <a:t> </a:t>
            </a:r>
            <a:r>
              <a:rPr lang="fi-FI" sz="3400" dirty="0" err="1"/>
              <a:t>well</a:t>
            </a:r>
            <a:r>
              <a:rPr lang="fi-FI" sz="3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br>
              <a:rPr dirty="0"/>
            </a:br>
            <a:endParaRPr dirty="0"/>
          </a:p>
        </p:txBody>
      </p:sp>
      <p:sp>
        <p:nvSpPr>
          <p:cNvPr id="178" name="Rectangle 8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3"/>
          <p:cNvSpPr/>
          <p:nvPr/>
        </p:nvSpPr>
        <p:spPr>
          <a:xfrm>
            <a:off x="3048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4" name="Kuva 4" descr="Kuva 4"/>
          <p:cNvPicPr>
            <a:picLocks noChangeAspect="1"/>
          </p:cNvPicPr>
          <p:nvPr/>
        </p:nvPicPr>
        <p:blipFill>
          <a:blip r:embed="rId2"/>
          <a:srcRect l="14196" r="4376"/>
          <a:stretch>
            <a:fillRect/>
          </a:stretch>
        </p:blipFill>
        <p:spPr>
          <a:xfrm>
            <a:off x="2522356" y="10"/>
            <a:ext cx="9669643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 15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Title 1"/>
          <p:cNvSpPr txBox="1">
            <a:spLocks noGrp="1"/>
          </p:cNvSpPr>
          <p:nvPr>
            <p:ph type="title"/>
          </p:nvPr>
        </p:nvSpPr>
        <p:spPr>
          <a:xfrm>
            <a:off x="747888" y="42779"/>
            <a:ext cx="3822190" cy="1899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sz="4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Admission</a:t>
            </a:r>
            <a:r>
              <a:rPr lang="fi-FI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i-FI" sz="4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requirements</a:t>
            </a:r>
            <a:endParaRPr sz="8000" dirty="0"/>
          </a:p>
        </p:txBody>
      </p:sp>
      <p:sp>
        <p:nvSpPr>
          <p:cNvPr id="17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91703" y="1956842"/>
            <a:ext cx="3955836" cy="37427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B1.1 </a:t>
            </a:r>
            <a:r>
              <a:rPr lang="fi-FI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Finnish</a:t>
            </a:r>
            <a:endParaRPr lang="fi-FI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Forssa has a short application period in March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dirty="0" err="1"/>
              <a:t>Interview</a:t>
            </a:r>
            <a:endParaRPr lang="fi-FI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Everyone can apply, but Principal has to be sure of the student's other support (e.g. Finest Future)</a:t>
            </a:r>
            <a:br>
              <a:rPr dirty="0"/>
            </a:br>
            <a:endParaRPr dirty="0"/>
          </a:p>
        </p:txBody>
      </p:sp>
      <p:sp>
        <p:nvSpPr>
          <p:cNvPr id="178" name="Rectangle 8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81491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273D7C72-5B94-4076-BD7E-2655B9D1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uva, joka sisältää kohteen vaate, henkilö, nainen, Ryhmä&#10;&#10;Kuvaus luotu automaattisesti">
            <a:extLst>
              <a:ext uri="{FF2B5EF4-FFF2-40B4-BE49-F238E27FC236}">
                <a16:creationId xmlns:a16="http://schemas.microsoft.com/office/drawing/2014/main" id="{FEAEC4FE-9E6E-32B5-6E2A-6DEC27312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8" y="0"/>
            <a:ext cx="10084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BBE3D-7D3E-EC5E-E0FF-B1C854A3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Finnish High Schools – an overview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8113148-A87F-05F3-3F13-D9B13515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488" y="961812"/>
            <a:ext cx="710642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948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823843" y="-75997"/>
            <a:ext cx="4368603" cy="2290322"/>
          </a:xfrm>
          <a:prstGeom prst="rect">
            <a:avLst/>
          </a:prstGeom>
        </p:spPr>
        <p:txBody>
          <a:bodyPr anchor="b"/>
          <a:lstStyle>
            <a:lvl1pPr defTabSz="758951">
              <a:defRPr sz="3652"/>
            </a:lvl1pPr>
          </a:lstStyle>
          <a:p>
            <a:r>
              <a:rPr lang="en-US" dirty="0"/>
              <a:t>Welcome to Finland and Forssa</a:t>
            </a:r>
            <a:endParaRPr dirty="0"/>
          </a:p>
        </p:txBody>
      </p:sp>
      <p:grpSp>
        <p:nvGrpSpPr>
          <p:cNvPr id="168" name="sketchy line"/>
          <p:cNvGrpSpPr/>
          <p:nvPr/>
        </p:nvGrpSpPr>
        <p:grpSpPr>
          <a:xfrm>
            <a:off x="626903" y="2353890"/>
            <a:ext cx="3474996" cy="45963"/>
            <a:chOff x="0" y="0"/>
            <a:chExt cx="3474994" cy="45961"/>
          </a:xfrm>
        </p:grpSpPr>
        <p:sp>
          <p:nvSpPr>
            <p:cNvPr id="166" name="Kuvio"/>
            <p:cNvSpPr/>
            <p:nvPr/>
          </p:nvSpPr>
          <p:spPr>
            <a:xfrm>
              <a:off x="0" y="1960"/>
              <a:ext cx="3474995" cy="4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88" extrusionOk="0">
                  <a:moveTo>
                    <a:pt x="1" y="3447"/>
                  </a:moveTo>
                  <a:cubicBezTo>
                    <a:pt x="1259" y="-1694"/>
                    <a:pt x="2069" y="-570"/>
                    <a:pt x="3889" y="3447"/>
                  </a:cubicBezTo>
                  <a:cubicBezTo>
                    <a:pt x="5708" y="7465"/>
                    <a:pt x="6817" y="5237"/>
                    <a:pt x="8640" y="3447"/>
                  </a:cubicBezTo>
                  <a:cubicBezTo>
                    <a:pt x="10462" y="1657"/>
                    <a:pt x="11412" y="-1457"/>
                    <a:pt x="12311" y="3447"/>
                  </a:cubicBezTo>
                  <a:cubicBezTo>
                    <a:pt x="13210" y="8352"/>
                    <a:pt x="14893" y="931"/>
                    <a:pt x="15982" y="3447"/>
                  </a:cubicBezTo>
                  <a:cubicBezTo>
                    <a:pt x="17071" y="5964"/>
                    <a:pt x="18905" y="-758"/>
                    <a:pt x="21597" y="3447"/>
                  </a:cubicBezTo>
                  <a:cubicBezTo>
                    <a:pt x="21596" y="4986"/>
                    <a:pt x="21596" y="6935"/>
                    <a:pt x="21597" y="9836"/>
                  </a:cubicBezTo>
                  <a:cubicBezTo>
                    <a:pt x="20666" y="11090"/>
                    <a:pt x="19497" y="7845"/>
                    <a:pt x="17494" y="9836"/>
                  </a:cubicBezTo>
                  <a:cubicBezTo>
                    <a:pt x="15491" y="11828"/>
                    <a:pt x="14261" y="19906"/>
                    <a:pt x="13391" y="9836"/>
                  </a:cubicBezTo>
                  <a:cubicBezTo>
                    <a:pt x="12520" y="-233"/>
                    <a:pt x="11315" y="15292"/>
                    <a:pt x="9287" y="9836"/>
                  </a:cubicBezTo>
                  <a:cubicBezTo>
                    <a:pt x="7260" y="4381"/>
                    <a:pt x="5896" y="8642"/>
                    <a:pt x="4536" y="9836"/>
                  </a:cubicBezTo>
                  <a:cubicBezTo>
                    <a:pt x="3177" y="11031"/>
                    <a:pt x="1642" y="11956"/>
                    <a:pt x="1" y="9836"/>
                  </a:cubicBezTo>
                  <a:cubicBezTo>
                    <a:pt x="3" y="8439"/>
                    <a:pt x="-3" y="4756"/>
                    <a:pt x="1" y="344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" name="Kuvio"/>
            <p:cNvSpPr/>
            <p:nvPr/>
          </p:nvSpPr>
          <p:spPr>
            <a:xfrm>
              <a:off x="274" y="0"/>
              <a:ext cx="3474721" cy="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65" extrusionOk="0">
                  <a:moveTo>
                    <a:pt x="0" y="3568"/>
                  </a:moveTo>
                  <a:cubicBezTo>
                    <a:pt x="1395" y="-820"/>
                    <a:pt x="3080" y="11574"/>
                    <a:pt x="4320" y="3568"/>
                  </a:cubicBezTo>
                  <a:cubicBezTo>
                    <a:pt x="5560" y="-4438"/>
                    <a:pt x="7025" y="11023"/>
                    <a:pt x="8424" y="3568"/>
                  </a:cubicBezTo>
                  <a:cubicBezTo>
                    <a:pt x="9823" y="-3887"/>
                    <a:pt x="11314" y="11621"/>
                    <a:pt x="12528" y="3568"/>
                  </a:cubicBezTo>
                  <a:cubicBezTo>
                    <a:pt x="13742" y="-4485"/>
                    <a:pt x="14932" y="3618"/>
                    <a:pt x="17280" y="3568"/>
                  </a:cubicBezTo>
                  <a:cubicBezTo>
                    <a:pt x="19628" y="3518"/>
                    <a:pt x="20432" y="-1129"/>
                    <a:pt x="21600" y="3568"/>
                  </a:cubicBezTo>
                  <a:cubicBezTo>
                    <a:pt x="21597" y="5846"/>
                    <a:pt x="21597" y="6531"/>
                    <a:pt x="21600" y="9085"/>
                  </a:cubicBezTo>
                  <a:cubicBezTo>
                    <a:pt x="20103" y="12571"/>
                    <a:pt x="18308" y="1982"/>
                    <a:pt x="17280" y="9085"/>
                  </a:cubicBezTo>
                  <a:cubicBezTo>
                    <a:pt x="16252" y="16187"/>
                    <a:pt x="14545" y="10418"/>
                    <a:pt x="13608" y="9085"/>
                  </a:cubicBezTo>
                  <a:cubicBezTo>
                    <a:pt x="12671" y="7751"/>
                    <a:pt x="11298" y="2075"/>
                    <a:pt x="9504" y="9085"/>
                  </a:cubicBezTo>
                  <a:cubicBezTo>
                    <a:pt x="7710" y="16094"/>
                    <a:pt x="6480" y="14789"/>
                    <a:pt x="5400" y="9085"/>
                  </a:cubicBezTo>
                  <a:cubicBezTo>
                    <a:pt x="4320" y="3380"/>
                    <a:pt x="1450" y="17115"/>
                    <a:pt x="0" y="9085"/>
                  </a:cubicBezTo>
                  <a:cubicBezTo>
                    <a:pt x="0" y="7096"/>
                    <a:pt x="0" y="4701"/>
                    <a:pt x="0" y="3568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70" name="Kuva 6" descr="Kuva 6"/>
          <p:cNvPicPr>
            <a:picLocks noChangeAspect="1"/>
          </p:cNvPicPr>
          <p:nvPr/>
        </p:nvPicPr>
        <p:blipFill>
          <a:blip r:embed="rId2"/>
          <a:srcRect l="8263" r="36571"/>
          <a:stretch>
            <a:fillRect/>
          </a:stretch>
        </p:blipFill>
        <p:spPr>
          <a:xfrm>
            <a:off x="5311735" y="9"/>
            <a:ext cx="687860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3456" y="0"/>
                </a:moveTo>
                <a:lnTo>
                  <a:pt x="3120" y="619"/>
                </a:lnTo>
                <a:cubicBezTo>
                  <a:pt x="2508" y="1805"/>
                  <a:pt x="1994" y="3043"/>
                  <a:pt x="1554" y="4319"/>
                </a:cubicBezTo>
                <a:cubicBezTo>
                  <a:pt x="870" y="6322"/>
                  <a:pt x="399" y="8391"/>
                  <a:pt x="147" y="10492"/>
                </a:cubicBezTo>
                <a:cubicBezTo>
                  <a:pt x="14" y="11568"/>
                  <a:pt x="-45" y="12642"/>
                  <a:pt x="38" y="13724"/>
                </a:cubicBezTo>
                <a:cubicBezTo>
                  <a:pt x="137" y="14988"/>
                  <a:pt x="285" y="16246"/>
                  <a:pt x="537" y="17490"/>
                </a:cubicBezTo>
                <a:cubicBezTo>
                  <a:pt x="815" y="18863"/>
                  <a:pt x="1193" y="20203"/>
                  <a:pt x="1691" y="21506"/>
                </a:cubicBezTo>
                <a:lnTo>
                  <a:pt x="1730" y="21600"/>
                </a:lnTo>
                <a:lnTo>
                  <a:pt x="1895" y="21600"/>
                </a:lnTo>
                <a:lnTo>
                  <a:pt x="1874" y="21549"/>
                </a:lnTo>
                <a:cubicBezTo>
                  <a:pt x="1598" y="20832"/>
                  <a:pt x="1357" y="20097"/>
                  <a:pt x="1146" y="19348"/>
                </a:cubicBezTo>
                <a:cubicBezTo>
                  <a:pt x="963" y="18694"/>
                  <a:pt x="827" y="18027"/>
                  <a:pt x="670" y="17366"/>
                </a:cubicBezTo>
                <a:cubicBezTo>
                  <a:pt x="666" y="17331"/>
                  <a:pt x="665" y="17297"/>
                  <a:pt x="665" y="17261"/>
                </a:cubicBezTo>
                <a:cubicBezTo>
                  <a:pt x="780" y="17662"/>
                  <a:pt x="871" y="18015"/>
                  <a:pt x="980" y="18364"/>
                </a:cubicBezTo>
                <a:cubicBezTo>
                  <a:pt x="1263" y="19271"/>
                  <a:pt x="1589" y="20153"/>
                  <a:pt x="1960" y="21010"/>
                </a:cubicBezTo>
                <a:lnTo>
                  <a:pt x="2236" y="21600"/>
                </a:lnTo>
                <a:lnTo>
                  <a:pt x="21555" y="21600"/>
                </a:lnTo>
                <a:lnTo>
                  <a:pt x="21555" y="0"/>
                </a:lnTo>
                <a:lnTo>
                  <a:pt x="3846" y="0"/>
                </a:lnTo>
                <a:lnTo>
                  <a:pt x="3545" y="469"/>
                </a:lnTo>
                <a:cubicBezTo>
                  <a:pt x="3133" y="1151"/>
                  <a:pt x="2757" y="1857"/>
                  <a:pt x="2415" y="2582"/>
                </a:cubicBezTo>
                <a:cubicBezTo>
                  <a:pt x="2398" y="2625"/>
                  <a:pt x="2371" y="2663"/>
                  <a:pt x="2335" y="2691"/>
                </a:cubicBezTo>
                <a:cubicBezTo>
                  <a:pt x="2381" y="2582"/>
                  <a:pt x="2427" y="2472"/>
                  <a:pt x="2473" y="2362"/>
                </a:cubicBezTo>
                <a:cubicBezTo>
                  <a:pt x="2665" y="1917"/>
                  <a:pt x="2866" y="1478"/>
                  <a:pt x="3080" y="1045"/>
                </a:cubicBezTo>
                <a:lnTo>
                  <a:pt x="3637" y="0"/>
                </a:lnTo>
                <a:lnTo>
                  <a:pt x="345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1" name="Rectangle 8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2" name="Kuva 7" descr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8" y="3329296"/>
            <a:ext cx="4797632" cy="1606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xfrm>
            <a:off x="838199" y="23478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The Finnish curriculum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639147"/>
            <a:ext cx="5133623" cy="45787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dirty="0"/>
              <a:t>The Finnish educational institution's curriculum has produced good results. </a:t>
            </a:r>
          </a:p>
          <a:p>
            <a:pPr>
              <a:spcBef>
                <a:spcPts val="0"/>
              </a:spcBef>
            </a:pPr>
            <a:r>
              <a:rPr dirty="0"/>
              <a:t>In particular, Finnish schools produce young people who have </a:t>
            </a:r>
            <a:r>
              <a:rPr b="1" dirty="0"/>
              <a:t>the opportunity to live a happy and balanced life in a changing world.</a:t>
            </a:r>
            <a:endParaRPr lang="fi-FI" b="1" dirty="0"/>
          </a:p>
          <a:p>
            <a:pPr>
              <a:spcBef>
                <a:spcPts val="0"/>
              </a:spcBef>
            </a:pPr>
            <a:r>
              <a:rPr lang="fi-FI" sz="3000" dirty="0"/>
              <a:t>Teachers </a:t>
            </a:r>
            <a:r>
              <a:rPr lang="fi-FI" sz="3000" dirty="0" err="1"/>
              <a:t>are</a:t>
            </a:r>
            <a:r>
              <a:rPr lang="fi-FI" sz="3000" dirty="0"/>
              <a:t> </a:t>
            </a:r>
            <a:r>
              <a:rPr lang="fi-FI" sz="3000" b="1" dirty="0" err="1"/>
              <a:t>coaches</a:t>
            </a:r>
            <a:r>
              <a:rPr lang="fi-FI" sz="3000" dirty="0"/>
              <a:t> </a:t>
            </a:r>
            <a:r>
              <a:rPr lang="fi-FI" sz="3000" dirty="0" err="1"/>
              <a:t>whose</a:t>
            </a:r>
            <a:r>
              <a:rPr lang="fi-FI" sz="3000" dirty="0"/>
              <a:t> </a:t>
            </a:r>
            <a:r>
              <a:rPr lang="fi-FI" sz="3000" dirty="0" err="1"/>
              <a:t>task</a:t>
            </a:r>
            <a:r>
              <a:rPr lang="fi-FI" sz="3000" dirty="0"/>
              <a:t> is to </a:t>
            </a:r>
            <a:r>
              <a:rPr lang="fi-FI" sz="3000" dirty="0" err="1"/>
              <a:t>support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student</a:t>
            </a:r>
            <a:r>
              <a:rPr lang="fi-FI" sz="3000" dirty="0"/>
              <a:t>.</a:t>
            </a:r>
            <a:endParaRPr sz="3000" dirty="0"/>
          </a:p>
          <a:p>
            <a:pPr marL="0" indent="0">
              <a:spcBef>
                <a:spcPts val="0"/>
              </a:spcBef>
              <a:buSzTx/>
              <a:buNone/>
              <a:defRPr sz="1600"/>
            </a:pPr>
            <a:endParaRPr sz="2000" dirty="0"/>
          </a:p>
          <a:p>
            <a:pPr marL="0" indent="0">
              <a:buSzTx/>
              <a:buNone/>
              <a:defRPr sz="1600"/>
            </a:pPr>
            <a:br>
              <a:rPr dirty="0"/>
            </a:br>
            <a:endParaRPr dirty="0"/>
          </a:p>
        </p:txBody>
      </p:sp>
      <p:sp>
        <p:nvSpPr>
          <p:cNvPr id="161" name="Rectangle 8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57806"/>
            <a:ext cx="5991189" cy="57423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29898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Title 1"/>
          <p:cNvSpPr txBox="1">
            <a:spLocks noGrp="1"/>
          </p:cNvSpPr>
          <p:nvPr>
            <p:ph type="title"/>
          </p:nvPr>
        </p:nvSpPr>
        <p:spPr>
          <a:xfrm>
            <a:off x="733178" y="413658"/>
            <a:ext cx="5334198" cy="1708243"/>
          </a:xfrm>
          <a:prstGeom prst="rect">
            <a:avLst/>
          </a:prstGeom>
        </p:spPr>
        <p:txBody>
          <a:bodyPr/>
          <a:lstStyle/>
          <a:p>
            <a:r>
              <a:t>Finnish high schools offer</a:t>
            </a:r>
          </a:p>
        </p:txBody>
      </p:sp>
      <p:sp>
        <p:nvSpPr>
          <p:cNvPr id="15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77965" y="1992885"/>
            <a:ext cx="5334198" cy="3769836"/>
          </a:xfrm>
          <a:prstGeom prst="rect">
            <a:avLst/>
          </a:prstGeom>
        </p:spPr>
        <p:txBody>
          <a:bodyPr anchor="ctr"/>
          <a:lstStyle/>
          <a:p>
            <a:pPr>
              <a:defRPr sz="4000"/>
            </a:pPr>
            <a:r>
              <a:rPr dirty="0"/>
              <a:t>High-quality teaching and counselling</a:t>
            </a:r>
          </a:p>
          <a:p>
            <a:pPr>
              <a:defRPr sz="4000"/>
            </a:pPr>
            <a:r>
              <a:rPr dirty="0"/>
              <a:t>Individual study paths</a:t>
            </a:r>
            <a:br>
              <a:rPr dirty="0"/>
            </a:br>
            <a:endParaRPr sz="2000" dirty="0"/>
          </a:p>
        </p:txBody>
      </p:sp>
      <p:sp>
        <p:nvSpPr>
          <p:cNvPr id="156" name="Rectangle 5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7" name="Kuva 11" descr="Kuva 11"/>
          <p:cNvPicPr>
            <a:picLocks noChangeAspect="1"/>
          </p:cNvPicPr>
          <p:nvPr/>
        </p:nvPicPr>
        <p:blipFill>
          <a:blip r:embed="rId2"/>
          <a:srcRect r="33259"/>
          <a:stretch>
            <a:fillRect/>
          </a:stretch>
        </p:blipFill>
        <p:spPr>
          <a:xfrm>
            <a:off x="6096000" y="1"/>
            <a:ext cx="6102826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59434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Background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Rectangle 13"/>
          <p:cNvSpPr/>
          <p:nvPr/>
        </p:nvSpPr>
        <p:spPr>
          <a:xfrm>
            <a:off x="1" y="-1"/>
            <a:ext cx="8522446" cy="228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96900" dist="304800" dir="714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xfrm>
            <a:off x="761803" y="350195"/>
            <a:ext cx="4646904" cy="1624522"/>
          </a:xfrm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r>
              <a:t>Studies in Finnish High School</a:t>
            </a:r>
          </a:p>
        </p:txBody>
      </p:sp>
      <p:sp>
        <p:nvSpPr>
          <p:cNvPr id="14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61802" y="2743199"/>
            <a:ext cx="5543995" cy="3613150"/>
          </a:xfrm>
          <a:prstGeom prst="rect">
            <a:avLst/>
          </a:prstGeom>
        </p:spPr>
        <p:txBody>
          <a:bodyPr anchor="ctr"/>
          <a:lstStyle/>
          <a:p>
            <a:pPr>
              <a:defRPr sz="4000"/>
            </a:pPr>
            <a:r>
              <a:t>3-4 year studies</a:t>
            </a:r>
          </a:p>
          <a:p>
            <a:pPr>
              <a:defRPr sz="4000"/>
            </a:pPr>
            <a:r>
              <a:t>To study is free (incl. laptop, e-books, lunch)</a:t>
            </a:r>
          </a:p>
          <a:p>
            <a:pPr marL="0" indent="0">
              <a:buSzTx/>
              <a:buNone/>
              <a:defRPr sz="2000"/>
            </a:pPr>
            <a:br/>
            <a:endParaRPr/>
          </a:p>
        </p:txBody>
      </p:sp>
      <p:sp>
        <p:nvSpPr>
          <p:cNvPr id="141" name="Rectangle 5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2" name="Kuva 9" descr="Kuva 9"/>
          <p:cNvPicPr>
            <a:picLocks noChangeAspect="1"/>
          </p:cNvPicPr>
          <p:nvPr/>
        </p:nvPicPr>
        <p:blipFill>
          <a:blip r:embed="rId2"/>
          <a:srcRect t="10849" r="1" b="7704"/>
          <a:stretch>
            <a:fillRect/>
          </a:stretch>
        </p:blipFill>
        <p:spPr>
          <a:xfrm>
            <a:off x="6857796" y="-10887"/>
            <a:ext cx="5334205" cy="6868888"/>
          </a:xfrm>
          <a:prstGeom prst="rect">
            <a:avLst/>
          </a:prstGeom>
          <a:ln w="12700">
            <a:miter lim="400000"/>
          </a:ln>
          <a:effectLst>
            <a:outerShdw blurRad="127000" dist="50800" dir="108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0554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6554" name="Rectangle 23655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56" name="Rectangle 23655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58" name="Rectangle 23655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60" name="Rectangle 23655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562" name="Freeform: Shape 23656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6564" name="Rectangle 23656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lIns="92075" tIns="46038" rIns="92075" bIns="46038" anchor="b">
            <a:normAutofit/>
          </a:bodyPr>
          <a:lstStyle/>
          <a:p>
            <a:pPr algn="r"/>
            <a:r>
              <a:rPr lang="fi-FI" altLang="fi-FI" sz="4000">
                <a:solidFill>
                  <a:srgbClr val="FFFFFF"/>
                </a:solidFill>
              </a:rPr>
              <a:t>Compulsory subjects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/>
              <a:t>Math 12-20 credits (general or advanced)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/>
              <a:t>Physics, Chemistry, Biology, Geography, total 10 credits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/>
              <a:t>History and social studies, philosophy  etc. Total 26 credits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/>
              <a:t>Music, art, P.E. 8 credits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/>
              <a:t>Study councelling 4 credits</a:t>
            </a:r>
          </a:p>
          <a:p>
            <a:pPr marL="0" indent="0">
              <a:buNone/>
            </a:pPr>
            <a:r>
              <a:rPr lang="fi-FI" altLang="fi-FI" sz="2000"/>
              <a:t>TOTAL 94-102 (compulsory credits) + optional courses 56-48: sum 150 credits </a:t>
            </a:r>
          </a:p>
        </p:txBody>
      </p:sp>
      <p:pic>
        <p:nvPicPr>
          <p:cNvPr id="236551" name="Graphic 236550" descr="Tutkija">
            <a:extLst>
              <a:ext uri="{FF2B5EF4-FFF2-40B4-BE49-F238E27FC236}">
                <a16:creationId xmlns:a16="http://schemas.microsoft.com/office/drawing/2014/main" id="{EB7C2C09-4A06-C06C-01B1-711C1CC80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Title 1"/>
          <p:cNvSpPr txBox="1">
            <a:spLocks noGrp="1"/>
          </p:cNvSpPr>
          <p:nvPr>
            <p:ph type="title"/>
          </p:nvPr>
        </p:nvSpPr>
        <p:spPr>
          <a:xfrm>
            <a:off x="823844" y="260861"/>
            <a:ext cx="4368603" cy="1956842"/>
          </a:xfrm>
          <a:prstGeom prst="rect">
            <a:avLst/>
          </a:prstGeom>
        </p:spPr>
        <p:txBody>
          <a:bodyPr anchor="b"/>
          <a:lstStyle/>
          <a:p>
            <a:r>
              <a:t>Studies in Finnish High School</a:t>
            </a:r>
          </a:p>
        </p:txBody>
      </p:sp>
      <p:grpSp>
        <p:nvGrpSpPr>
          <p:cNvPr id="148" name="sketchy line"/>
          <p:cNvGrpSpPr/>
          <p:nvPr/>
        </p:nvGrpSpPr>
        <p:grpSpPr>
          <a:xfrm>
            <a:off x="639805" y="2575166"/>
            <a:ext cx="3474996" cy="45962"/>
            <a:chOff x="0" y="0"/>
            <a:chExt cx="3474994" cy="45961"/>
          </a:xfrm>
        </p:grpSpPr>
        <p:sp>
          <p:nvSpPr>
            <p:cNvPr id="146" name="Kuvio"/>
            <p:cNvSpPr/>
            <p:nvPr/>
          </p:nvSpPr>
          <p:spPr>
            <a:xfrm>
              <a:off x="0" y="1960"/>
              <a:ext cx="3474995" cy="4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88" extrusionOk="0">
                  <a:moveTo>
                    <a:pt x="1" y="3447"/>
                  </a:moveTo>
                  <a:cubicBezTo>
                    <a:pt x="1259" y="-1694"/>
                    <a:pt x="2069" y="-570"/>
                    <a:pt x="3889" y="3447"/>
                  </a:cubicBezTo>
                  <a:cubicBezTo>
                    <a:pt x="5708" y="7465"/>
                    <a:pt x="6817" y="5237"/>
                    <a:pt x="8640" y="3447"/>
                  </a:cubicBezTo>
                  <a:cubicBezTo>
                    <a:pt x="10462" y="1657"/>
                    <a:pt x="11412" y="-1457"/>
                    <a:pt x="12311" y="3447"/>
                  </a:cubicBezTo>
                  <a:cubicBezTo>
                    <a:pt x="13210" y="8352"/>
                    <a:pt x="14893" y="931"/>
                    <a:pt x="15982" y="3447"/>
                  </a:cubicBezTo>
                  <a:cubicBezTo>
                    <a:pt x="17071" y="5964"/>
                    <a:pt x="18905" y="-758"/>
                    <a:pt x="21597" y="3447"/>
                  </a:cubicBezTo>
                  <a:cubicBezTo>
                    <a:pt x="21596" y="4986"/>
                    <a:pt x="21596" y="6935"/>
                    <a:pt x="21597" y="9836"/>
                  </a:cubicBezTo>
                  <a:cubicBezTo>
                    <a:pt x="20666" y="11090"/>
                    <a:pt x="19497" y="7845"/>
                    <a:pt x="17494" y="9836"/>
                  </a:cubicBezTo>
                  <a:cubicBezTo>
                    <a:pt x="15491" y="11828"/>
                    <a:pt x="14261" y="19906"/>
                    <a:pt x="13391" y="9836"/>
                  </a:cubicBezTo>
                  <a:cubicBezTo>
                    <a:pt x="12520" y="-233"/>
                    <a:pt x="11315" y="15292"/>
                    <a:pt x="9287" y="9836"/>
                  </a:cubicBezTo>
                  <a:cubicBezTo>
                    <a:pt x="7260" y="4381"/>
                    <a:pt x="5896" y="8642"/>
                    <a:pt x="4536" y="9836"/>
                  </a:cubicBezTo>
                  <a:cubicBezTo>
                    <a:pt x="3177" y="11031"/>
                    <a:pt x="1642" y="11956"/>
                    <a:pt x="1" y="9836"/>
                  </a:cubicBezTo>
                  <a:cubicBezTo>
                    <a:pt x="3" y="8439"/>
                    <a:pt x="-3" y="4756"/>
                    <a:pt x="1" y="344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Kuvio"/>
            <p:cNvSpPr/>
            <p:nvPr/>
          </p:nvSpPr>
          <p:spPr>
            <a:xfrm>
              <a:off x="274" y="0"/>
              <a:ext cx="3474721" cy="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65" extrusionOk="0">
                  <a:moveTo>
                    <a:pt x="0" y="3568"/>
                  </a:moveTo>
                  <a:cubicBezTo>
                    <a:pt x="1395" y="-820"/>
                    <a:pt x="3080" y="11574"/>
                    <a:pt x="4320" y="3568"/>
                  </a:cubicBezTo>
                  <a:cubicBezTo>
                    <a:pt x="5560" y="-4438"/>
                    <a:pt x="7025" y="11023"/>
                    <a:pt x="8424" y="3568"/>
                  </a:cubicBezTo>
                  <a:cubicBezTo>
                    <a:pt x="9823" y="-3887"/>
                    <a:pt x="11314" y="11621"/>
                    <a:pt x="12528" y="3568"/>
                  </a:cubicBezTo>
                  <a:cubicBezTo>
                    <a:pt x="13742" y="-4485"/>
                    <a:pt x="14932" y="3618"/>
                    <a:pt x="17280" y="3568"/>
                  </a:cubicBezTo>
                  <a:cubicBezTo>
                    <a:pt x="19628" y="3518"/>
                    <a:pt x="20432" y="-1129"/>
                    <a:pt x="21600" y="3568"/>
                  </a:cubicBezTo>
                  <a:cubicBezTo>
                    <a:pt x="21597" y="5846"/>
                    <a:pt x="21597" y="6531"/>
                    <a:pt x="21600" y="9085"/>
                  </a:cubicBezTo>
                  <a:cubicBezTo>
                    <a:pt x="20103" y="12571"/>
                    <a:pt x="18308" y="1982"/>
                    <a:pt x="17280" y="9085"/>
                  </a:cubicBezTo>
                  <a:cubicBezTo>
                    <a:pt x="16252" y="16187"/>
                    <a:pt x="14545" y="10418"/>
                    <a:pt x="13608" y="9085"/>
                  </a:cubicBezTo>
                  <a:cubicBezTo>
                    <a:pt x="12671" y="7751"/>
                    <a:pt x="11298" y="2075"/>
                    <a:pt x="9504" y="9085"/>
                  </a:cubicBezTo>
                  <a:cubicBezTo>
                    <a:pt x="7710" y="16094"/>
                    <a:pt x="6480" y="14789"/>
                    <a:pt x="5400" y="9085"/>
                  </a:cubicBezTo>
                  <a:cubicBezTo>
                    <a:pt x="4320" y="3380"/>
                    <a:pt x="1450" y="17115"/>
                    <a:pt x="0" y="9085"/>
                  </a:cubicBezTo>
                  <a:cubicBezTo>
                    <a:pt x="0" y="7096"/>
                    <a:pt x="0" y="4701"/>
                    <a:pt x="0" y="3568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0080" y="2872899"/>
            <a:ext cx="4243590" cy="3320668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Students get to choose the subjects and even teachers.</a:t>
            </a:r>
          </a:p>
        </p:txBody>
      </p:sp>
      <p:pic>
        <p:nvPicPr>
          <p:cNvPr id="150" name="Kuva 4" descr="Kuva 4"/>
          <p:cNvPicPr>
            <a:picLocks noChangeAspect="1"/>
          </p:cNvPicPr>
          <p:nvPr/>
        </p:nvPicPr>
        <p:blipFill>
          <a:blip r:embed="rId2"/>
          <a:srcRect l="33543" r="11794"/>
          <a:stretch>
            <a:fillRect/>
          </a:stretch>
        </p:blipFill>
        <p:spPr>
          <a:xfrm>
            <a:off x="5311736" y="9"/>
            <a:ext cx="687860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3456" y="0"/>
                </a:moveTo>
                <a:lnTo>
                  <a:pt x="3120" y="619"/>
                </a:lnTo>
                <a:cubicBezTo>
                  <a:pt x="2508" y="1805"/>
                  <a:pt x="1994" y="3043"/>
                  <a:pt x="1554" y="4319"/>
                </a:cubicBezTo>
                <a:cubicBezTo>
                  <a:pt x="870" y="6322"/>
                  <a:pt x="399" y="8391"/>
                  <a:pt x="147" y="10492"/>
                </a:cubicBezTo>
                <a:cubicBezTo>
                  <a:pt x="14" y="11568"/>
                  <a:pt x="-45" y="12642"/>
                  <a:pt x="38" y="13724"/>
                </a:cubicBezTo>
                <a:cubicBezTo>
                  <a:pt x="137" y="14988"/>
                  <a:pt x="285" y="16246"/>
                  <a:pt x="537" y="17490"/>
                </a:cubicBezTo>
                <a:cubicBezTo>
                  <a:pt x="815" y="18863"/>
                  <a:pt x="1193" y="20203"/>
                  <a:pt x="1691" y="21506"/>
                </a:cubicBezTo>
                <a:lnTo>
                  <a:pt x="1730" y="21600"/>
                </a:lnTo>
                <a:lnTo>
                  <a:pt x="1895" y="21600"/>
                </a:lnTo>
                <a:lnTo>
                  <a:pt x="1874" y="21549"/>
                </a:lnTo>
                <a:cubicBezTo>
                  <a:pt x="1598" y="20832"/>
                  <a:pt x="1357" y="20097"/>
                  <a:pt x="1146" y="19348"/>
                </a:cubicBezTo>
                <a:cubicBezTo>
                  <a:pt x="963" y="18694"/>
                  <a:pt x="827" y="18027"/>
                  <a:pt x="670" y="17366"/>
                </a:cubicBezTo>
                <a:cubicBezTo>
                  <a:pt x="666" y="17331"/>
                  <a:pt x="665" y="17297"/>
                  <a:pt x="665" y="17261"/>
                </a:cubicBezTo>
                <a:cubicBezTo>
                  <a:pt x="780" y="17662"/>
                  <a:pt x="871" y="18015"/>
                  <a:pt x="980" y="18364"/>
                </a:cubicBezTo>
                <a:cubicBezTo>
                  <a:pt x="1263" y="19271"/>
                  <a:pt x="1589" y="20153"/>
                  <a:pt x="1960" y="21010"/>
                </a:cubicBezTo>
                <a:lnTo>
                  <a:pt x="2236" y="21600"/>
                </a:lnTo>
                <a:lnTo>
                  <a:pt x="21555" y="21600"/>
                </a:lnTo>
                <a:lnTo>
                  <a:pt x="21555" y="0"/>
                </a:lnTo>
                <a:lnTo>
                  <a:pt x="3846" y="0"/>
                </a:lnTo>
                <a:lnTo>
                  <a:pt x="3545" y="469"/>
                </a:lnTo>
                <a:cubicBezTo>
                  <a:pt x="3133" y="1151"/>
                  <a:pt x="2757" y="1857"/>
                  <a:pt x="2415" y="2582"/>
                </a:cubicBezTo>
                <a:cubicBezTo>
                  <a:pt x="2398" y="2625"/>
                  <a:pt x="2371" y="2663"/>
                  <a:pt x="2335" y="2691"/>
                </a:cubicBezTo>
                <a:cubicBezTo>
                  <a:pt x="2381" y="2582"/>
                  <a:pt x="2427" y="2472"/>
                  <a:pt x="2473" y="2362"/>
                </a:cubicBezTo>
                <a:cubicBezTo>
                  <a:pt x="2665" y="1917"/>
                  <a:pt x="2866" y="1478"/>
                  <a:pt x="3080" y="1045"/>
                </a:cubicBezTo>
                <a:lnTo>
                  <a:pt x="3637" y="0"/>
                </a:lnTo>
                <a:lnTo>
                  <a:pt x="345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1" name="Rectangle 5"/>
          <p:cNvSpPr/>
          <p:nvPr/>
        </p:nvSpPr>
        <p:spPr>
          <a:xfrm>
            <a:off x="0" y="746550"/>
            <a:ext cx="704554" cy="492369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4121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7576" name="Rectangle 23757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8" name="Rectangle 23757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80" name="Rectangle 23757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82" name="Rectangle 23758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584" name="Freeform: Shape 23758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7586" name="Rectangle 23758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lIns="92075" tIns="46038" rIns="92075" bIns="46038" anchor="b">
            <a:normAutofit/>
          </a:bodyPr>
          <a:lstStyle/>
          <a:p>
            <a:pPr algn="r"/>
            <a:r>
              <a:rPr lang="fi-FI" altLang="fi-FI" sz="4000">
                <a:solidFill>
                  <a:srgbClr val="FFFFFF"/>
                </a:solidFill>
              </a:rPr>
              <a:t>Study year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4742895" y="300207"/>
            <a:ext cx="6467273" cy="3813601"/>
          </a:xfrm>
        </p:spPr>
        <p:txBody>
          <a:bodyPr anchor="ctr">
            <a:normAutofit/>
          </a:bodyPr>
          <a:lstStyle/>
          <a:p>
            <a:r>
              <a:rPr lang="fi-FI" altLang="fi-FI" sz="3200" b="1" dirty="0" err="1"/>
              <a:t>Five</a:t>
            </a:r>
            <a:r>
              <a:rPr lang="fi-FI" altLang="fi-FI" sz="3200" b="1" dirty="0"/>
              <a:t> </a:t>
            </a:r>
            <a:r>
              <a:rPr lang="fi-FI" altLang="fi-FI" sz="3200" b="1" dirty="0" err="1"/>
              <a:t>study</a:t>
            </a:r>
            <a:r>
              <a:rPr lang="fi-FI" altLang="fi-FI" sz="3200" b="1" dirty="0"/>
              <a:t> </a:t>
            </a:r>
            <a:r>
              <a:rPr lang="fi-FI" altLang="fi-FI" sz="3200" b="1" dirty="0" err="1"/>
              <a:t>periods</a:t>
            </a:r>
            <a:endParaRPr lang="fi-FI" altLang="fi-FI" sz="3200" b="1" dirty="0"/>
          </a:p>
          <a:p>
            <a:pPr lvl="1">
              <a:buFontTx/>
              <a:buChar char="-"/>
            </a:pPr>
            <a:r>
              <a:rPr lang="fi-FI" altLang="fi-FI" sz="2000" b="0" dirty="0"/>
              <a:t>School </a:t>
            </a:r>
            <a:r>
              <a:rPr lang="fi-FI" altLang="fi-FI" sz="2000" b="0" dirty="0" err="1"/>
              <a:t>days</a:t>
            </a:r>
            <a:r>
              <a:rPr lang="fi-FI" altLang="fi-FI" sz="2000" b="0" dirty="0"/>
              <a:t> </a:t>
            </a:r>
            <a:r>
              <a:rPr lang="fi-FI" altLang="fi-FI" sz="2000" b="0" dirty="0" err="1"/>
              <a:t>from</a:t>
            </a:r>
            <a:r>
              <a:rPr lang="fi-FI" altLang="fi-FI" sz="2000" b="0" dirty="0"/>
              <a:t> 8 to 16 (it </a:t>
            </a:r>
            <a:r>
              <a:rPr lang="fi-FI" altLang="fi-FI" sz="2000" b="0" dirty="0" err="1"/>
              <a:t>varies</a:t>
            </a:r>
            <a:r>
              <a:rPr lang="fi-FI" altLang="fi-FI" sz="2000" b="0" dirty="0"/>
              <a:t> a </a:t>
            </a:r>
            <a:r>
              <a:rPr lang="fi-FI" altLang="fi-FI" sz="2000" b="0" dirty="0" err="1"/>
              <a:t>lot</a:t>
            </a:r>
            <a:r>
              <a:rPr lang="fi-FI" altLang="fi-FI" sz="2000" b="0" dirty="0"/>
              <a:t>)</a:t>
            </a:r>
          </a:p>
          <a:p>
            <a:pPr lvl="1">
              <a:buFontTx/>
              <a:buChar char="-"/>
            </a:pPr>
            <a:r>
              <a:rPr lang="fi-FI" altLang="fi-FI" sz="2000" b="0" dirty="0"/>
              <a:t>2 </a:t>
            </a:r>
            <a:r>
              <a:rPr lang="fi-FI" altLang="fi-FI" sz="2000" b="0" dirty="0" err="1"/>
              <a:t>credits</a:t>
            </a:r>
            <a:r>
              <a:rPr lang="fi-FI" altLang="fi-FI" sz="2000" b="0" dirty="0"/>
              <a:t> </a:t>
            </a:r>
            <a:r>
              <a:rPr lang="fi-FI" altLang="fi-FI" sz="2000" b="0" dirty="0" err="1"/>
              <a:t>course</a:t>
            </a:r>
            <a:r>
              <a:rPr lang="fi-FI" altLang="fi-FI" sz="2000" b="0" dirty="0"/>
              <a:t>: 3*75 min in </a:t>
            </a:r>
            <a:r>
              <a:rPr lang="fi-FI" altLang="fi-FI" sz="2000" b="0" dirty="0" err="1"/>
              <a:t>seven</a:t>
            </a:r>
            <a:r>
              <a:rPr lang="fi-FI" altLang="fi-FI" sz="2000" b="0" dirty="0"/>
              <a:t> </a:t>
            </a:r>
            <a:r>
              <a:rPr lang="fi-FI" altLang="fi-FI" sz="2000" b="0" dirty="0" err="1"/>
              <a:t>weeks</a:t>
            </a:r>
            <a:endParaRPr lang="fi-FI" altLang="fi-FI" sz="2000" b="0" dirty="0"/>
          </a:p>
          <a:p>
            <a:pPr lvl="1">
              <a:buFontTx/>
              <a:buChar char="-"/>
            </a:pPr>
            <a:r>
              <a:rPr lang="fi-FI" altLang="fi-FI" sz="2000" b="0" dirty="0"/>
              <a:t>7 d </a:t>
            </a:r>
            <a:r>
              <a:rPr lang="fi-FI" altLang="fi-FI" sz="2000" b="0" dirty="0" err="1"/>
              <a:t>test</a:t>
            </a:r>
            <a:r>
              <a:rPr lang="fi-FI" altLang="fi-FI" sz="2000" b="0" dirty="0"/>
              <a:t> ”</a:t>
            </a:r>
            <a:r>
              <a:rPr lang="fi-FI" altLang="fi-FI" sz="2000" b="0" dirty="0" err="1"/>
              <a:t>weeks</a:t>
            </a:r>
            <a:r>
              <a:rPr lang="fi-FI" altLang="fi-FI" sz="2000" b="0" dirty="0"/>
              <a:t>”, </a:t>
            </a:r>
            <a:r>
              <a:rPr lang="fi-FI" altLang="fi-FI" sz="2000" b="0" dirty="0" err="1"/>
              <a:t>one</a:t>
            </a:r>
            <a:r>
              <a:rPr lang="fi-FI" altLang="fi-FI" sz="2000" b="0" dirty="0"/>
              <a:t> </a:t>
            </a:r>
            <a:r>
              <a:rPr lang="fi-FI" altLang="fi-FI" sz="2000" b="0" dirty="0" err="1"/>
              <a:t>test</a:t>
            </a:r>
            <a:r>
              <a:rPr lang="fi-FI" altLang="fi-FI" sz="2000" b="0" dirty="0"/>
              <a:t> / </a:t>
            </a:r>
            <a:r>
              <a:rPr lang="fi-FI" altLang="fi-FI" sz="2000" b="0" dirty="0" err="1"/>
              <a:t>day</a:t>
            </a:r>
            <a:endParaRPr lang="fi-FI" altLang="fi-FI" sz="2000" b="0" dirty="0"/>
          </a:p>
        </p:txBody>
      </p:sp>
      <p:pic>
        <p:nvPicPr>
          <p:cNvPr id="3" name="Kuva 2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3D295F57-6346-9AA2-0790-B986F3AB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38" y="3246402"/>
            <a:ext cx="6732660" cy="17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, kuvakaappaus, Fontti, ohjelmisto">
            <a:extLst>
              <a:ext uri="{FF2B5EF4-FFF2-40B4-BE49-F238E27FC236}">
                <a16:creationId xmlns:a16="http://schemas.microsoft.com/office/drawing/2014/main" id="{795BBD93-F299-5897-56A9-040043D6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162"/>
            <a:ext cx="12192000" cy="47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99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5713</TotalTime>
  <Words>429</Words>
  <Application>Microsoft Office PowerPoint</Application>
  <PresentationFormat>Laajakuva</PresentationFormat>
  <Paragraphs>71</Paragraphs>
  <Slides>20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Fira Sans Condensed Regular</vt:lpstr>
      <vt:lpstr>Fira Sans Condensed SemiBold</vt:lpstr>
      <vt:lpstr>Fira Sans Extra Condensed SemiB</vt:lpstr>
      <vt:lpstr>Times</vt:lpstr>
      <vt:lpstr>Wingdings</vt:lpstr>
      <vt:lpstr>Office Theme</vt:lpstr>
      <vt:lpstr>Forssan yhteislyseo</vt:lpstr>
      <vt:lpstr>Finnish High Schools – an overview</vt:lpstr>
      <vt:lpstr>The Finnish curriculum</vt:lpstr>
      <vt:lpstr>Finnish high schools offer</vt:lpstr>
      <vt:lpstr>Studies in Finnish High School</vt:lpstr>
      <vt:lpstr>Compulsory subjects</vt:lpstr>
      <vt:lpstr>Studies in Finnish High School</vt:lpstr>
      <vt:lpstr>Study year</vt:lpstr>
      <vt:lpstr>PowerPoint-esitys</vt:lpstr>
      <vt:lpstr>Forssan yhteislyseo – an overview</vt:lpstr>
      <vt:lpstr>The city of Forssa</vt:lpstr>
      <vt:lpstr> Forssa High School, Forssan yhteislyseo – 125 years old - 450 students </vt:lpstr>
      <vt:lpstr>Academic areas of focus in Forssa</vt:lpstr>
      <vt:lpstr>Matriculation exams </vt:lpstr>
      <vt:lpstr>The aim of the studies</vt:lpstr>
      <vt:lpstr>Where to go after high school? </vt:lpstr>
      <vt:lpstr>From the parents’ point of view</vt:lpstr>
      <vt:lpstr>Admission requirements</vt:lpstr>
      <vt:lpstr>PowerPoint-esitys</vt:lpstr>
      <vt:lpstr>Welcome to Finland and Forssa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Needs ICT and Other Things – A Finnish Perspective</dc:title>
  <dc:creator>Simo Veistola</dc:creator>
  <cp:lastModifiedBy>Simo Veistola</cp:lastModifiedBy>
  <cp:revision>16</cp:revision>
  <dcterms:modified xsi:type="dcterms:W3CDTF">2025-01-23T10:23:58Z</dcterms:modified>
</cp:coreProperties>
</file>