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2" r:id="rId24"/>
    <p:sldId id="281" r:id="rId25"/>
    <p:sldId id="279" r:id="rId26"/>
    <p:sldId id="270" r:id="rId27"/>
    <p:sldId id="283" r:id="rId28"/>
    <p:sldId id="284" r:id="rId29"/>
    <p:sldId id="285" r:id="rId30"/>
    <p:sldId id="286" r:id="rId31"/>
    <p:sldId id="287" r:id="rId32"/>
    <p:sldId id="288" r:id="rId33"/>
    <p:sldId id="290" r:id="rId34"/>
    <p:sldId id="289" r:id="rId35"/>
    <p:sldId id="291" r:id="rId36"/>
    <p:sldId id="292" r:id="rId3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66B12B-3705-4BAB-9843-1B63A29927CF}" v="5374" dt="2020-12-28T10:25:05.269"/>
    <p1510:client id="{A0B13747-D62E-438F-BCF3-D34348D18B05}" v="5091" dt="2020-12-30T11:44:03.739"/>
    <p1510:client id="{A1C7FEAE-5D80-4F66-849D-A07E281C1A2F}" v="3579" dt="2021-01-03T10:35:05.405"/>
    <p1510:client id="{BD1B390F-11F3-59C5-E2E1-92FC0DBF8B29}" v="190" dt="2020-12-29T06:44:29.051"/>
    <p1510:client id="{CF8584DE-BC88-9198-16B4-7EA56A405841}" v="5381" dt="2020-12-31T11:50:08.0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älimäki Jaana Maria" userId="S::jaana.valimaki@edu.kotka.fi::cf23a7a9-1d8c-4f8e-aea9-94c6fb2754e1" providerId="AD" clId="Web-{BD1B390F-11F3-59C5-E2E1-92FC0DBF8B29}"/>
    <pc:docChg chg="addSld modSld">
      <pc:chgData name="Välimäki Jaana Maria" userId="S::jaana.valimaki@edu.kotka.fi::cf23a7a9-1d8c-4f8e-aea9-94c6fb2754e1" providerId="AD" clId="Web-{BD1B390F-11F3-59C5-E2E1-92FC0DBF8B29}" dt="2020-12-29T06:44:29.051" v="189" actId="20577"/>
      <pc:docMkLst>
        <pc:docMk/>
      </pc:docMkLst>
      <pc:sldChg chg="modSp">
        <pc:chgData name="Välimäki Jaana Maria" userId="S::jaana.valimaki@edu.kotka.fi::cf23a7a9-1d8c-4f8e-aea9-94c6fb2754e1" providerId="AD" clId="Web-{BD1B390F-11F3-59C5-E2E1-92FC0DBF8B29}" dt="2020-12-29T06:42:00.291" v="54" actId="20577"/>
        <pc:sldMkLst>
          <pc:docMk/>
          <pc:sldMk cId="1540825958" sldId="269"/>
        </pc:sldMkLst>
        <pc:spChg chg="mod">
          <ac:chgData name="Välimäki Jaana Maria" userId="S::jaana.valimaki@edu.kotka.fi::cf23a7a9-1d8c-4f8e-aea9-94c6fb2754e1" providerId="AD" clId="Web-{BD1B390F-11F3-59C5-E2E1-92FC0DBF8B29}" dt="2020-12-29T06:42:00.291" v="54" actId="20577"/>
          <ac:spMkLst>
            <pc:docMk/>
            <pc:sldMk cId="1540825958" sldId="269"/>
            <ac:spMk id="3" creationId="{C38FE4FF-7EE7-4D0A-A9DA-F43B4F4655CE}"/>
          </ac:spMkLst>
        </pc:spChg>
      </pc:sldChg>
      <pc:sldChg chg="modSp new">
        <pc:chgData name="Välimäki Jaana Maria" userId="S::jaana.valimaki@edu.kotka.fi::cf23a7a9-1d8c-4f8e-aea9-94c6fb2754e1" providerId="AD" clId="Web-{BD1B390F-11F3-59C5-E2E1-92FC0DBF8B29}" dt="2020-12-29T06:44:29.051" v="188" actId="20577"/>
        <pc:sldMkLst>
          <pc:docMk/>
          <pc:sldMk cId="3928697870" sldId="271"/>
        </pc:sldMkLst>
        <pc:spChg chg="mod">
          <ac:chgData name="Välimäki Jaana Maria" userId="S::jaana.valimaki@edu.kotka.fi::cf23a7a9-1d8c-4f8e-aea9-94c6fb2754e1" providerId="AD" clId="Web-{BD1B390F-11F3-59C5-E2E1-92FC0DBF8B29}" dt="2020-12-29T06:43:48.189" v="105" actId="20577"/>
          <ac:spMkLst>
            <pc:docMk/>
            <pc:sldMk cId="3928697870" sldId="271"/>
            <ac:spMk id="2" creationId="{72ACC7D3-986C-4EB8-8E65-F9FB2CE73838}"/>
          </ac:spMkLst>
        </pc:spChg>
        <pc:spChg chg="mod">
          <ac:chgData name="Välimäki Jaana Maria" userId="S::jaana.valimaki@edu.kotka.fi::cf23a7a9-1d8c-4f8e-aea9-94c6fb2754e1" providerId="AD" clId="Web-{BD1B390F-11F3-59C5-E2E1-92FC0DBF8B29}" dt="2020-12-29T06:44:29.051" v="188" actId="20577"/>
          <ac:spMkLst>
            <pc:docMk/>
            <pc:sldMk cId="3928697870" sldId="271"/>
            <ac:spMk id="3" creationId="{01FDDF4F-CD2B-41C7-A930-657E32E553A8}"/>
          </ac:spMkLst>
        </pc:spChg>
      </pc:sldChg>
    </pc:docChg>
  </pc:docChgLst>
  <pc:docChgLst>
    <pc:chgData name="Välimäki Jaana Maria" userId="S::jaana.valimaki@edu.kotka.fi::cf23a7a9-1d8c-4f8e-aea9-94c6fb2754e1" providerId="AD" clId="Web-{CF8584DE-BC88-9198-16B4-7EA56A405841}"/>
    <pc:docChg chg="addSld delSld modSld">
      <pc:chgData name="Välimäki Jaana Maria" userId="S::jaana.valimaki@edu.kotka.fi::cf23a7a9-1d8c-4f8e-aea9-94c6fb2754e1" providerId="AD" clId="Web-{CF8584DE-BC88-9198-16B4-7EA56A405841}" dt="2020-12-31T11:50:08.030" v="5374" actId="20577"/>
      <pc:docMkLst>
        <pc:docMk/>
      </pc:docMkLst>
      <pc:sldChg chg="modSp">
        <pc:chgData name="Välimäki Jaana Maria" userId="S::jaana.valimaki@edu.kotka.fi::cf23a7a9-1d8c-4f8e-aea9-94c6fb2754e1" providerId="AD" clId="Web-{CF8584DE-BC88-9198-16B4-7EA56A405841}" dt="2020-12-31T07:46:43.468" v="181" actId="20577"/>
        <pc:sldMkLst>
          <pc:docMk/>
          <pc:sldMk cId="3928697870" sldId="271"/>
        </pc:sldMkLst>
        <pc:spChg chg="mod">
          <ac:chgData name="Välimäki Jaana Maria" userId="S::jaana.valimaki@edu.kotka.fi::cf23a7a9-1d8c-4f8e-aea9-94c6fb2754e1" providerId="AD" clId="Web-{CF8584DE-BC88-9198-16B4-7EA56A405841}" dt="2020-12-31T07:46:43.468" v="181" actId="20577"/>
          <ac:spMkLst>
            <pc:docMk/>
            <pc:sldMk cId="3928697870" sldId="271"/>
            <ac:spMk id="3" creationId="{01FDDF4F-CD2B-41C7-A930-657E32E553A8}"/>
          </ac:spMkLst>
        </pc:spChg>
      </pc:sldChg>
      <pc:sldChg chg="modSp">
        <pc:chgData name="Välimäki Jaana Maria" userId="S::jaana.valimaki@edu.kotka.fi::cf23a7a9-1d8c-4f8e-aea9-94c6fb2754e1" providerId="AD" clId="Web-{CF8584DE-BC88-9198-16B4-7EA56A405841}" dt="2020-12-31T08:06:12.691" v="1866" actId="20577"/>
        <pc:sldMkLst>
          <pc:docMk/>
          <pc:sldMk cId="4227012833" sldId="279"/>
        </pc:sldMkLst>
        <pc:spChg chg="mod">
          <ac:chgData name="Välimäki Jaana Maria" userId="S::jaana.valimaki@edu.kotka.fi::cf23a7a9-1d8c-4f8e-aea9-94c6fb2754e1" providerId="AD" clId="Web-{CF8584DE-BC88-9198-16B4-7EA56A405841}" dt="2020-12-31T07:47:16.938" v="196" actId="20577"/>
          <ac:spMkLst>
            <pc:docMk/>
            <pc:sldMk cId="4227012833" sldId="279"/>
            <ac:spMk id="2" creationId="{0278B922-E063-4E2D-BA1A-55E1D6D311FA}"/>
          </ac:spMkLst>
        </pc:spChg>
        <pc:spChg chg="mod">
          <ac:chgData name="Välimäki Jaana Maria" userId="S::jaana.valimaki@edu.kotka.fi::cf23a7a9-1d8c-4f8e-aea9-94c6fb2754e1" providerId="AD" clId="Web-{CF8584DE-BC88-9198-16B4-7EA56A405841}" dt="2020-12-31T08:06:12.691" v="1866" actId="20577"/>
          <ac:spMkLst>
            <pc:docMk/>
            <pc:sldMk cId="4227012833" sldId="279"/>
            <ac:spMk id="3" creationId="{8A4AA8D9-88E3-4DA7-987C-EF3BAE312449}"/>
          </ac:spMkLst>
        </pc:spChg>
      </pc:sldChg>
      <pc:sldChg chg="modSp">
        <pc:chgData name="Välimäki Jaana Maria" userId="S::jaana.valimaki@edu.kotka.fi::cf23a7a9-1d8c-4f8e-aea9-94c6fb2754e1" providerId="AD" clId="Web-{CF8584DE-BC88-9198-16B4-7EA56A405841}" dt="2020-12-31T08:00:23.367" v="1171" actId="20577"/>
        <pc:sldMkLst>
          <pc:docMk/>
          <pc:sldMk cId="1255035315" sldId="281"/>
        </pc:sldMkLst>
        <pc:spChg chg="mod">
          <ac:chgData name="Välimäki Jaana Maria" userId="S::jaana.valimaki@edu.kotka.fi::cf23a7a9-1d8c-4f8e-aea9-94c6fb2754e1" providerId="AD" clId="Web-{CF8584DE-BC88-9198-16B4-7EA56A405841}" dt="2020-12-31T07:47:10.594" v="193" actId="20577"/>
          <ac:spMkLst>
            <pc:docMk/>
            <pc:sldMk cId="1255035315" sldId="281"/>
            <ac:spMk id="2" creationId="{64AFC34C-53A8-407D-9947-0486729A47EF}"/>
          </ac:spMkLst>
        </pc:spChg>
        <pc:spChg chg="mod">
          <ac:chgData name="Välimäki Jaana Maria" userId="S::jaana.valimaki@edu.kotka.fi::cf23a7a9-1d8c-4f8e-aea9-94c6fb2754e1" providerId="AD" clId="Web-{CF8584DE-BC88-9198-16B4-7EA56A405841}" dt="2020-12-31T08:00:23.367" v="1171" actId="20577"/>
          <ac:spMkLst>
            <pc:docMk/>
            <pc:sldMk cId="1255035315" sldId="281"/>
            <ac:spMk id="3" creationId="{59EE5E9A-1D81-457A-9DE2-CB959E923BF6}"/>
          </ac:spMkLst>
        </pc:spChg>
      </pc:sldChg>
      <pc:sldChg chg="modSp new">
        <pc:chgData name="Välimäki Jaana Maria" userId="S::jaana.valimaki@edu.kotka.fi::cf23a7a9-1d8c-4f8e-aea9-94c6fb2754e1" providerId="AD" clId="Web-{CF8584DE-BC88-9198-16B4-7EA56A405841}" dt="2020-12-31T07:54:28.546" v="613" actId="20577"/>
        <pc:sldMkLst>
          <pc:docMk/>
          <pc:sldMk cId="1641723840" sldId="282"/>
        </pc:sldMkLst>
        <pc:spChg chg="mod">
          <ac:chgData name="Välimäki Jaana Maria" userId="S::jaana.valimaki@edu.kotka.fi::cf23a7a9-1d8c-4f8e-aea9-94c6fb2754e1" providerId="AD" clId="Web-{CF8584DE-BC88-9198-16B4-7EA56A405841}" dt="2020-12-31T07:47:49.976" v="222" actId="20577"/>
          <ac:spMkLst>
            <pc:docMk/>
            <pc:sldMk cId="1641723840" sldId="282"/>
            <ac:spMk id="2" creationId="{4B38FAED-50B8-4845-9599-AC4BA0403527}"/>
          </ac:spMkLst>
        </pc:spChg>
        <pc:spChg chg="mod">
          <ac:chgData name="Välimäki Jaana Maria" userId="S::jaana.valimaki@edu.kotka.fi::cf23a7a9-1d8c-4f8e-aea9-94c6fb2754e1" providerId="AD" clId="Web-{CF8584DE-BC88-9198-16B4-7EA56A405841}" dt="2020-12-31T07:54:28.546" v="613" actId="20577"/>
          <ac:spMkLst>
            <pc:docMk/>
            <pc:sldMk cId="1641723840" sldId="282"/>
            <ac:spMk id="3" creationId="{7526A454-3CC1-4924-AF87-A1981C5E1ABC}"/>
          </ac:spMkLst>
        </pc:spChg>
      </pc:sldChg>
      <pc:sldChg chg="modSp new">
        <pc:chgData name="Välimäki Jaana Maria" userId="S::jaana.valimaki@edu.kotka.fi::cf23a7a9-1d8c-4f8e-aea9-94c6fb2754e1" providerId="AD" clId="Web-{CF8584DE-BC88-9198-16B4-7EA56A405841}" dt="2020-12-31T11:20:23.441" v="3030" actId="20577"/>
        <pc:sldMkLst>
          <pc:docMk/>
          <pc:sldMk cId="750426831" sldId="283"/>
        </pc:sldMkLst>
        <pc:spChg chg="mod">
          <ac:chgData name="Välimäki Jaana Maria" userId="S::jaana.valimaki@edu.kotka.fi::cf23a7a9-1d8c-4f8e-aea9-94c6fb2754e1" providerId="AD" clId="Web-{CF8584DE-BC88-9198-16B4-7EA56A405841}" dt="2020-12-31T10:49:33.196" v="1899" actId="20577"/>
          <ac:spMkLst>
            <pc:docMk/>
            <pc:sldMk cId="750426831" sldId="283"/>
            <ac:spMk id="2" creationId="{26F7E473-7763-487F-BD08-14E04018EB7A}"/>
          </ac:spMkLst>
        </pc:spChg>
        <pc:spChg chg="mod">
          <ac:chgData name="Välimäki Jaana Maria" userId="S::jaana.valimaki@edu.kotka.fi::cf23a7a9-1d8c-4f8e-aea9-94c6fb2754e1" providerId="AD" clId="Web-{CF8584DE-BC88-9198-16B4-7EA56A405841}" dt="2020-12-31T11:20:23.441" v="3030" actId="20577"/>
          <ac:spMkLst>
            <pc:docMk/>
            <pc:sldMk cId="750426831" sldId="283"/>
            <ac:spMk id="3" creationId="{B48E6D55-2D8D-4359-A74C-F18FF71CD34A}"/>
          </ac:spMkLst>
        </pc:spChg>
      </pc:sldChg>
      <pc:sldChg chg="new del">
        <pc:chgData name="Välimäki Jaana Maria" userId="S::jaana.valimaki@edu.kotka.fi::cf23a7a9-1d8c-4f8e-aea9-94c6fb2754e1" providerId="AD" clId="Web-{CF8584DE-BC88-9198-16B4-7EA56A405841}" dt="2020-12-31T10:48:46.258" v="1869"/>
        <pc:sldMkLst>
          <pc:docMk/>
          <pc:sldMk cId="2434716142" sldId="283"/>
        </pc:sldMkLst>
      </pc:sldChg>
      <pc:sldChg chg="modSp new">
        <pc:chgData name="Välimäki Jaana Maria" userId="S::jaana.valimaki@edu.kotka.fi::cf23a7a9-1d8c-4f8e-aea9-94c6fb2754e1" providerId="AD" clId="Web-{CF8584DE-BC88-9198-16B4-7EA56A405841}" dt="2020-12-31T11:30:39.346" v="4105" actId="20577"/>
        <pc:sldMkLst>
          <pc:docMk/>
          <pc:sldMk cId="3167690126" sldId="284"/>
        </pc:sldMkLst>
        <pc:spChg chg="mod">
          <ac:chgData name="Välimäki Jaana Maria" userId="S::jaana.valimaki@edu.kotka.fi::cf23a7a9-1d8c-4f8e-aea9-94c6fb2754e1" providerId="AD" clId="Web-{CF8584DE-BC88-9198-16B4-7EA56A405841}" dt="2020-12-31T11:20:54.333" v="3033" actId="20577"/>
          <ac:spMkLst>
            <pc:docMk/>
            <pc:sldMk cId="3167690126" sldId="284"/>
            <ac:spMk id="2" creationId="{3873C51E-781A-4870-9EF3-A4ABDA79D721}"/>
          </ac:spMkLst>
        </pc:spChg>
        <pc:spChg chg="mod">
          <ac:chgData name="Välimäki Jaana Maria" userId="S::jaana.valimaki@edu.kotka.fi::cf23a7a9-1d8c-4f8e-aea9-94c6fb2754e1" providerId="AD" clId="Web-{CF8584DE-BC88-9198-16B4-7EA56A405841}" dt="2020-12-31T11:30:39.346" v="4105" actId="20577"/>
          <ac:spMkLst>
            <pc:docMk/>
            <pc:sldMk cId="3167690126" sldId="284"/>
            <ac:spMk id="3" creationId="{6F0E00AB-8139-4DCF-A6A4-00C64207AAE1}"/>
          </ac:spMkLst>
        </pc:spChg>
      </pc:sldChg>
      <pc:sldChg chg="modSp new">
        <pc:chgData name="Välimäki Jaana Maria" userId="S::jaana.valimaki@edu.kotka.fi::cf23a7a9-1d8c-4f8e-aea9-94c6fb2754e1" providerId="AD" clId="Web-{CF8584DE-BC88-9198-16B4-7EA56A405841}" dt="2020-12-31T11:38:49.826" v="4475" actId="20577"/>
        <pc:sldMkLst>
          <pc:docMk/>
          <pc:sldMk cId="1402073997" sldId="285"/>
        </pc:sldMkLst>
        <pc:spChg chg="mod">
          <ac:chgData name="Välimäki Jaana Maria" userId="S::jaana.valimaki@edu.kotka.fi::cf23a7a9-1d8c-4f8e-aea9-94c6fb2754e1" providerId="AD" clId="Web-{CF8584DE-BC88-9198-16B4-7EA56A405841}" dt="2020-12-31T10:50:16.728" v="1945" actId="20577"/>
          <ac:spMkLst>
            <pc:docMk/>
            <pc:sldMk cId="1402073997" sldId="285"/>
            <ac:spMk id="2" creationId="{3B4D7690-3A46-4B70-B87F-F4EC35126BE8}"/>
          </ac:spMkLst>
        </pc:spChg>
        <pc:spChg chg="mod">
          <ac:chgData name="Välimäki Jaana Maria" userId="S::jaana.valimaki@edu.kotka.fi::cf23a7a9-1d8c-4f8e-aea9-94c6fb2754e1" providerId="AD" clId="Web-{CF8584DE-BC88-9198-16B4-7EA56A405841}" dt="2020-12-31T11:38:49.826" v="4475" actId="20577"/>
          <ac:spMkLst>
            <pc:docMk/>
            <pc:sldMk cId="1402073997" sldId="285"/>
            <ac:spMk id="3" creationId="{3DB605F8-6728-4B8F-827C-F10D8B6719BA}"/>
          </ac:spMkLst>
        </pc:spChg>
      </pc:sldChg>
      <pc:sldChg chg="modSp new">
        <pc:chgData name="Välimäki Jaana Maria" userId="S::jaana.valimaki@edu.kotka.fi::cf23a7a9-1d8c-4f8e-aea9-94c6fb2754e1" providerId="AD" clId="Web-{CF8584DE-BC88-9198-16B4-7EA56A405841}" dt="2020-12-31T11:50:08.030" v="5373" actId="20577"/>
        <pc:sldMkLst>
          <pc:docMk/>
          <pc:sldMk cId="1191465205" sldId="286"/>
        </pc:sldMkLst>
        <pc:spChg chg="mod">
          <ac:chgData name="Välimäki Jaana Maria" userId="S::jaana.valimaki@edu.kotka.fi::cf23a7a9-1d8c-4f8e-aea9-94c6fb2754e1" providerId="AD" clId="Web-{CF8584DE-BC88-9198-16B4-7EA56A405841}" dt="2020-12-31T10:51:42.636" v="1986" actId="20577"/>
          <ac:spMkLst>
            <pc:docMk/>
            <pc:sldMk cId="1191465205" sldId="286"/>
            <ac:spMk id="2" creationId="{3BAB90AC-7150-4883-97E6-5FAE30A8FF08}"/>
          </ac:spMkLst>
        </pc:spChg>
        <pc:spChg chg="mod">
          <ac:chgData name="Välimäki Jaana Maria" userId="S::jaana.valimaki@edu.kotka.fi::cf23a7a9-1d8c-4f8e-aea9-94c6fb2754e1" providerId="AD" clId="Web-{CF8584DE-BC88-9198-16B4-7EA56A405841}" dt="2020-12-31T11:50:08.030" v="5373" actId="20577"/>
          <ac:spMkLst>
            <pc:docMk/>
            <pc:sldMk cId="1191465205" sldId="286"/>
            <ac:spMk id="3" creationId="{977D11EF-382E-4109-BCDE-C4A2C7E34C7D}"/>
          </ac:spMkLst>
        </pc:spChg>
      </pc:sldChg>
      <pc:sldChg chg="modSp new">
        <pc:chgData name="Välimäki Jaana Maria" userId="S::jaana.valimaki@edu.kotka.fi::cf23a7a9-1d8c-4f8e-aea9-94c6fb2754e1" providerId="AD" clId="Web-{CF8584DE-BC88-9198-16B4-7EA56A405841}" dt="2020-12-31T10:52:34.888" v="2001" actId="20577"/>
        <pc:sldMkLst>
          <pc:docMk/>
          <pc:sldMk cId="3747550153" sldId="287"/>
        </pc:sldMkLst>
        <pc:spChg chg="mod">
          <ac:chgData name="Välimäki Jaana Maria" userId="S::jaana.valimaki@edu.kotka.fi::cf23a7a9-1d8c-4f8e-aea9-94c6fb2754e1" providerId="AD" clId="Web-{CF8584DE-BC88-9198-16B4-7EA56A405841}" dt="2020-12-31T10:52:34.888" v="2001" actId="20577"/>
          <ac:spMkLst>
            <pc:docMk/>
            <pc:sldMk cId="3747550153" sldId="287"/>
            <ac:spMk id="2" creationId="{19B9CE25-48BC-4124-973A-6FB40A194C83}"/>
          </ac:spMkLst>
        </pc:spChg>
      </pc:sldChg>
      <pc:sldChg chg="modSp new">
        <pc:chgData name="Välimäki Jaana Maria" userId="S::jaana.valimaki@edu.kotka.fi::cf23a7a9-1d8c-4f8e-aea9-94c6fb2754e1" providerId="AD" clId="Web-{CF8584DE-BC88-9198-16B4-7EA56A405841}" dt="2020-12-31T10:52:46.825" v="2023" actId="20577"/>
        <pc:sldMkLst>
          <pc:docMk/>
          <pc:sldMk cId="3299685948" sldId="288"/>
        </pc:sldMkLst>
        <pc:spChg chg="mod">
          <ac:chgData name="Välimäki Jaana Maria" userId="S::jaana.valimaki@edu.kotka.fi::cf23a7a9-1d8c-4f8e-aea9-94c6fb2754e1" providerId="AD" clId="Web-{CF8584DE-BC88-9198-16B4-7EA56A405841}" dt="2020-12-31T10:52:46.825" v="2023" actId="20577"/>
          <ac:spMkLst>
            <pc:docMk/>
            <pc:sldMk cId="3299685948" sldId="288"/>
            <ac:spMk id="2" creationId="{5999FC44-AFBE-4E8A-B4B4-6A9747D00BD5}"/>
          </ac:spMkLst>
        </pc:spChg>
      </pc:sldChg>
      <pc:sldChg chg="modSp new">
        <pc:chgData name="Välimäki Jaana Maria" userId="S::jaana.valimaki@edu.kotka.fi::cf23a7a9-1d8c-4f8e-aea9-94c6fb2754e1" providerId="AD" clId="Web-{CF8584DE-BC88-9198-16B4-7EA56A405841}" dt="2020-12-31T10:53:13.310" v="2045" actId="20577"/>
        <pc:sldMkLst>
          <pc:docMk/>
          <pc:sldMk cId="1386675644" sldId="289"/>
        </pc:sldMkLst>
        <pc:spChg chg="mod">
          <ac:chgData name="Välimäki Jaana Maria" userId="S::jaana.valimaki@edu.kotka.fi::cf23a7a9-1d8c-4f8e-aea9-94c6fb2754e1" providerId="AD" clId="Web-{CF8584DE-BC88-9198-16B4-7EA56A405841}" dt="2020-12-31T10:53:13.310" v="2045" actId="20577"/>
          <ac:spMkLst>
            <pc:docMk/>
            <pc:sldMk cId="1386675644" sldId="289"/>
            <ac:spMk id="2" creationId="{EF7FDB90-5C07-426D-B0CC-0E78CE484613}"/>
          </ac:spMkLst>
        </pc:spChg>
      </pc:sldChg>
      <pc:sldChg chg="modSp new">
        <pc:chgData name="Välimäki Jaana Maria" userId="S::jaana.valimaki@edu.kotka.fi::cf23a7a9-1d8c-4f8e-aea9-94c6fb2754e1" providerId="AD" clId="Web-{CF8584DE-BC88-9198-16B4-7EA56A405841}" dt="2020-12-31T10:53:36.326" v="2091" actId="20577"/>
        <pc:sldMkLst>
          <pc:docMk/>
          <pc:sldMk cId="3387087570" sldId="290"/>
        </pc:sldMkLst>
        <pc:spChg chg="mod">
          <ac:chgData name="Välimäki Jaana Maria" userId="S::jaana.valimaki@edu.kotka.fi::cf23a7a9-1d8c-4f8e-aea9-94c6fb2754e1" providerId="AD" clId="Web-{CF8584DE-BC88-9198-16B4-7EA56A405841}" dt="2020-12-31T10:53:36.326" v="2091" actId="20577"/>
          <ac:spMkLst>
            <pc:docMk/>
            <pc:sldMk cId="3387087570" sldId="290"/>
            <ac:spMk id="2" creationId="{22BACB80-9F8B-4ADD-802E-50BA50C7DB18}"/>
          </ac:spMkLst>
        </pc:spChg>
      </pc:sldChg>
      <pc:sldChg chg="modSp new">
        <pc:chgData name="Välimäki Jaana Maria" userId="S::jaana.valimaki@edu.kotka.fi::cf23a7a9-1d8c-4f8e-aea9-94c6fb2754e1" providerId="AD" clId="Web-{CF8584DE-BC88-9198-16B4-7EA56A405841}" dt="2020-12-31T10:54:12.968" v="2117" actId="20577"/>
        <pc:sldMkLst>
          <pc:docMk/>
          <pc:sldMk cId="3412234246" sldId="291"/>
        </pc:sldMkLst>
        <pc:spChg chg="mod">
          <ac:chgData name="Välimäki Jaana Maria" userId="S::jaana.valimaki@edu.kotka.fi::cf23a7a9-1d8c-4f8e-aea9-94c6fb2754e1" providerId="AD" clId="Web-{CF8584DE-BC88-9198-16B4-7EA56A405841}" dt="2020-12-31T10:54:12.968" v="2117" actId="20577"/>
          <ac:spMkLst>
            <pc:docMk/>
            <pc:sldMk cId="3412234246" sldId="291"/>
            <ac:spMk id="2" creationId="{4A3C18EC-B874-42AE-AFB3-AFD03A1BCA14}"/>
          </ac:spMkLst>
        </pc:spChg>
      </pc:sldChg>
      <pc:sldChg chg="modSp new">
        <pc:chgData name="Välimäki Jaana Maria" userId="S::jaana.valimaki@edu.kotka.fi::cf23a7a9-1d8c-4f8e-aea9-94c6fb2754e1" providerId="AD" clId="Web-{CF8584DE-BC88-9198-16B4-7EA56A405841}" dt="2020-12-31T10:54:32.171" v="2152" actId="20577"/>
        <pc:sldMkLst>
          <pc:docMk/>
          <pc:sldMk cId="1462167006" sldId="292"/>
        </pc:sldMkLst>
        <pc:spChg chg="mod">
          <ac:chgData name="Välimäki Jaana Maria" userId="S::jaana.valimaki@edu.kotka.fi::cf23a7a9-1d8c-4f8e-aea9-94c6fb2754e1" providerId="AD" clId="Web-{CF8584DE-BC88-9198-16B4-7EA56A405841}" dt="2020-12-31T10:54:32.171" v="2152" actId="20577"/>
          <ac:spMkLst>
            <pc:docMk/>
            <pc:sldMk cId="1462167006" sldId="292"/>
            <ac:spMk id="2" creationId="{1D5F9D4F-7460-48CC-BF98-E833111229F7}"/>
          </ac:spMkLst>
        </pc:spChg>
      </pc:sldChg>
    </pc:docChg>
  </pc:docChgLst>
  <pc:docChgLst>
    <pc:chgData name="Välimäki Jaana Maria" userId="S::jaana.valimaki@edu.kotka.fi::cf23a7a9-1d8c-4f8e-aea9-94c6fb2754e1" providerId="AD" clId="Web-{A1C7FEAE-5D80-4F66-849D-A07E281C1A2F}"/>
    <pc:docChg chg="modSld sldOrd">
      <pc:chgData name="Välimäki Jaana Maria" userId="S::jaana.valimaki@edu.kotka.fi::cf23a7a9-1d8c-4f8e-aea9-94c6fb2754e1" providerId="AD" clId="Web-{A1C7FEAE-5D80-4F66-849D-A07E281C1A2F}" dt="2021-01-03T10:35:05.405" v="3564" actId="20577"/>
      <pc:docMkLst>
        <pc:docMk/>
      </pc:docMkLst>
      <pc:sldChg chg="modSp">
        <pc:chgData name="Välimäki Jaana Maria" userId="S::jaana.valimaki@edu.kotka.fi::cf23a7a9-1d8c-4f8e-aea9-94c6fb2754e1" providerId="AD" clId="Web-{A1C7FEAE-5D80-4F66-849D-A07E281C1A2F}" dt="2021-01-03T10:35:05.405" v="3563" actId="20577"/>
        <pc:sldMkLst>
          <pc:docMk/>
          <pc:sldMk cId="1446790941" sldId="261"/>
        </pc:sldMkLst>
        <pc:spChg chg="mod">
          <ac:chgData name="Välimäki Jaana Maria" userId="S::jaana.valimaki@edu.kotka.fi::cf23a7a9-1d8c-4f8e-aea9-94c6fb2754e1" providerId="AD" clId="Web-{A1C7FEAE-5D80-4F66-849D-A07E281C1A2F}" dt="2021-01-03T10:35:05.405" v="3563" actId="20577"/>
          <ac:spMkLst>
            <pc:docMk/>
            <pc:sldMk cId="1446790941" sldId="261"/>
            <ac:spMk id="3" creationId="{0DB97242-269E-498E-9F9A-2920317A2E5E}"/>
          </ac:spMkLst>
        </pc:spChg>
      </pc:sldChg>
      <pc:sldChg chg="modSp">
        <pc:chgData name="Välimäki Jaana Maria" userId="S::jaana.valimaki@edu.kotka.fi::cf23a7a9-1d8c-4f8e-aea9-94c6fb2754e1" providerId="AD" clId="Web-{A1C7FEAE-5D80-4F66-849D-A07E281C1A2F}" dt="2021-01-03T10:34:48.201" v="3559" actId="20577"/>
        <pc:sldMkLst>
          <pc:docMk/>
          <pc:sldMk cId="549460722" sldId="266"/>
        </pc:sldMkLst>
        <pc:spChg chg="mod">
          <ac:chgData name="Välimäki Jaana Maria" userId="S::jaana.valimaki@edu.kotka.fi::cf23a7a9-1d8c-4f8e-aea9-94c6fb2754e1" providerId="AD" clId="Web-{A1C7FEAE-5D80-4F66-849D-A07E281C1A2F}" dt="2021-01-03T10:34:48.201" v="3559" actId="20577"/>
          <ac:spMkLst>
            <pc:docMk/>
            <pc:sldMk cId="549460722" sldId="266"/>
            <ac:spMk id="3" creationId="{A2CD2428-AFB4-454F-8030-420AAC95B31A}"/>
          </ac:spMkLst>
        </pc:spChg>
      </pc:sldChg>
      <pc:sldChg chg="modSp">
        <pc:chgData name="Välimäki Jaana Maria" userId="S::jaana.valimaki@edu.kotka.fi::cf23a7a9-1d8c-4f8e-aea9-94c6fb2754e1" providerId="AD" clId="Web-{A1C7FEAE-5D80-4F66-849D-A07E281C1A2F}" dt="2021-01-03T10:34:37.014" v="3555" actId="20577"/>
        <pc:sldMkLst>
          <pc:docMk/>
          <pc:sldMk cId="1851631719" sldId="267"/>
        </pc:sldMkLst>
        <pc:spChg chg="mod">
          <ac:chgData name="Välimäki Jaana Maria" userId="S::jaana.valimaki@edu.kotka.fi::cf23a7a9-1d8c-4f8e-aea9-94c6fb2754e1" providerId="AD" clId="Web-{A1C7FEAE-5D80-4F66-849D-A07E281C1A2F}" dt="2021-01-03T10:34:37.014" v="3555" actId="20577"/>
          <ac:spMkLst>
            <pc:docMk/>
            <pc:sldMk cId="1851631719" sldId="267"/>
            <ac:spMk id="3" creationId="{41B7E1F6-9545-4F25-9758-402EE6669E8C}"/>
          </ac:spMkLst>
        </pc:spChg>
      </pc:sldChg>
      <pc:sldChg chg="modSp">
        <pc:chgData name="Välimäki Jaana Maria" userId="S::jaana.valimaki@edu.kotka.fi::cf23a7a9-1d8c-4f8e-aea9-94c6fb2754e1" providerId="AD" clId="Web-{A1C7FEAE-5D80-4F66-849D-A07E281C1A2F}" dt="2021-01-03T10:34:14.966" v="3547" actId="20577"/>
        <pc:sldMkLst>
          <pc:docMk/>
          <pc:sldMk cId="1812572141" sldId="276"/>
        </pc:sldMkLst>
        <pc:spChg chg="mod">
          <ac:chgData name="Välimäki Jaana Maria" userId="S::jaana.valimaki@edu.kotka.fi::cf23a7a9-1d8c-4f8e-aea9-94c6fb2754e1" providerId="AD" clId="Web-{A1C7FEAE-5D80-4F66-849D-A07E281C1A2F}" dt="2021-01-03T10:34:14.966" v="3547" actId="20577"/>
          <ac:spMkLst>
            <pc:docMk/>
            <pc:sldMk cId="1812572141" sldId="276"/>
            <ac:spMk id="3" creationId="{DFD365F0-99B0-4B72-96CB-4E2CAC040884}"/>
          </ac:spMkLst>
        </pc:spChg>
      </pc:sldChg>
      <pc:sldChg chg="modSp">
        <pc:chgData name="Välimäki Jaana Maria" userId="S::jaana.valimaki@edu.kotka.fi::cf23a7a9-1d8c-4f8e-aea9-94c6fb2754e1" providerId="AD" clId="Web-{A1C7FEAE-5D80-4F66-849D-A07E281C1A2F}" dt="2021-01-03T10:33:43.622" v="3536" actId="20577"/>
        <pc:sldMkLst>
          <pc:docMk/>
          <pc:sldMk cId="3467879665" sldId="278"/>
        </pc:sldMkLst>
        <pc:spChg chg="mod">
          <ac:chgData name="Välimäki Jaana Maria" userId="S::jaana.valimaki@edu.kotka.fi::cf23a7a9-1d8c-4f8e-aea9-94c6fb2754e1" providerId="AD" clId="Web-{A1C7FEAE-5D80-4F66-849D-A07E281C1A2F}" dt="2021-01-03T10:33:43.622" v="3536" actId="20577"/>
          <ac:spMkLst>
            <pc:docMk/>
            <pc:sldMk cId="3467879665" sldId="278"/>
            <ac:spMk id="3" creationId="{F826D34E-1781-446A-AC5D-354A594B565E}"/>
          </ac:spMkLst>
        </pc:spChg>
      </pc:sldChg>
      <pc:sldChg chg="modSp">
        <pc:chgData name="Välimäki Jaana Maria" userId="S::jaana.valimaki@edu.kotka.fi::cf23a7a9-1d8c-4f8e-aea9-94c6fb2754e1" providerId="AD" clId="Web-{A1C7FEAE-5D80-4F66-849D-A07E281C1A2F}" dt="2021-01-03T10:33:32.747" v="3530" actId="20577"/>
        <pc:sldMkLst>
          <pc:docMk/>
          <pc:sldMk cId="4227012833" sldId="279"/>
        </pc:sldMkLst>
        <pc:spChg chg="mod">
          <ac:chgData name="Välimäki Jaana Maria" userId="S::jaana.valimaki@edu.kotka.fi::cf23a7a9-1d8c-4f8e-aea9-94c6fb2754e1" providerId="AD" clId="Web-{A1C7FEAE-5D80-4F66-849D-A07E281C1A2F}" dt="2021-01-03T10:33:32.747" v="3530" actId="20577"/>
          <ac:spMkLst>
            <pc:docMk/>
            <pc:sldMk cId="4227012833" sldId="279"/>
            <ac:spMk id="3" creationId="{8A4AA8D9-88E3-4DA7-987C-EF3BAE312449}"/>
          </ac:spMkLst>
        </pc:spChg>
      </pc:sldChg>
      <pc:sldChg chg="modSp">
        <pc:chgData name="Välimäki Jaana Maria" userId="S::jaana.valimaki@edu.kotka.fi::cf23a7a9-1d8c-4f8e-aea9-94c6fb2754e1" providerId="AD" clId="Web-{A1C7FEAE-5D80-4F66-849D-A07E281C1A2F}" dt="2021-01-03T10:33:40.387" v="3534" actId="20577"/>
        <pc:sldMkLst>
          <pc:docMk/>
          <pc:sldMk cId="1641723840" sldId="282"/>
        </pc:sldMkLst>
        <pc:spChg chg="mod">
          <ac:chgData name="Välimäki Jaana Maria" userId="S::jaana.valimaki@edu.kotka.fi::cf23a7a9-1d8c-4f8e-aea9-94c6fb2754e1" providerId="AD" clId="Web-{A1C7FEAE-5D80-4F66-849D-A07E281C1A2F}" dt="2021-01-03T10:33:40.387" v="3534" actId="20577"/>
          <ac:spMkLst>
            <pc:docMk/>
            <pc:sldMk cId="1641723840" sldId="282"/>
            <ac:spMk id="3" creationId="{7526A454-3CC1-4924-AF87-A1981C5E1ABC}"/>
          </ac:spMkLst>
        </pc:spChg>
      </pc:sldChg>
      <pc:sldChg chg="modSp">
        <pc:chgData name="Välimäki Jaana Maria" userId="S::jaana.valimaki@edu.kotka.fi::cf23a7a9-1d8c-4f8e-aea9-94c6fb2754e1" providerId="AD" clId="Web-{A1C7FEAE-5D80-4F66-849D-A07E281C1A2F}" dt="2021-01-03T10:33:17.278" v="3522" actId="20577"/>
        <pc:sldMkLst>
          <pc:docMk/>
          <pc:sldMk cId="3167690126" sldId="284"/>
        </pc:sldMkLst>
        <pc:spChg chg="mod">
          <ac:chgData name="Välimäki Jaana Maria" userId="S::jaana.valimaki@edu.kotka.fi::cf23a7a9-1d8c-4f8e-aea9-94c6fb2754e1" providerId="AD" clId="Web-{A1C7FEAE-5D80-4F66-849D-A07E281C1A2F}" dt="2021-01-03T10:33:17.278" v="3522" actId="20577"/>
          <ac:spMkLst>
            <pc:docMk/>
            <pc:sldMk cId="3167690126" sldId="284"/>
            <ac:spMk id="3" creationId="{6F0E00AB-8139-4DCF-A6A4-00C64207AAE1}"/>
          </ac:spMkLst>
        </pc:spChg>
      </pc:sldChg>
      <pc:sldChg chg="modSp">
        <pc:chgData name="Välimäki Jaana Maria" userId="S::jaana.valimaki@edu.kotka.fi::cf23a7a9-1d8c-4f8e-aea9-94c6fb2754e1" providerId="AD" clId="Web-{A1C7FEAE-5D80-4F66-849D-A07E281C1A2F}" dt="2021-01-03T10:32:55.308" v="3512" actId="20577"/>
        <pc:sldMkLst>
          <pc:docMk/>
          <pc:sldMk cId="1402073997" sldId="285"/>
        </pc:sldMkLst>
        <pc:spChg chg="mod">
          <ac:chgData name="Välimäki Jaana Maria" userId="S::jaana.valimaki@edu.kotka.fi::cf23a7a9-1d8c-4f8e-aea9-94c6fb2754e1" providerId="AD" clId="Web-{A1C7FEAE-5D80-4F66-849D-A07E281C1A2F}" dt="2021-01-03T10:32:55.308" v="3512" actId="20577"/>
          <ac:spMkLst>
            <pc:docMk/>
            <pc:sldMk cId="1402073997" sldId="285"/>
            <ac:spMk id="3" creationId="{3DB605F8-6728-4B8F-827C-F10D8B6719BA}"/>
          </ac:spMkLst>
        </pc:spChg>
      </pc:sldChg>
      <pc:sldChg chg="modSp">
        <pc:chgData name="Välimäki Jaana Maria" userId="S::jaana.valimaki@edu.kotka.fi::cf23a7a9-1d8c-4f8e-aea9-94c6fb2754e1" providerId="AD" clId="Web-{A1C7FEAE-5D80-4F66-849D-A07E281C1A2F}" dt="2021-01-03T09:49:37.158" v="1773" actId="20577"/>
        <pc:sldMkLst>
          <pc:docMk/>
          <pc:sldMk cId="1191465205" sldId="286"/>
        </pc:sldMkLst>
        <pc:spChg chg="mod">
          <ac:chgData name="Välimäki Jaana Maria" userId="S::jaana.valimaki@edu.kotka.fi::cf23a7a9-1d8c-4f8e-aea9-94c6fb2754e1" providerId="AD" clId="Web-{A1C7FEAE-5D80-4F66-849D-A07E281C1A2F}" dt="2021-01-03T09:49:37.158" v="1773" actId="20577"/>
          <ac:spMkLst>
            <pc:docMk/>
            <pc:sldMk cId="1191465205" sldId="286"/>
            <ac:spMk id="3" creationId="{977D11EF-382E-4109-BCDE-C4A2C7E34C7D}"/>
          </ac:spMkLst>
        </pc:spChg>
      </pc:sldChg>
      <pc:sldChg chg="modSp">
        <pc:chgData name="Välimäki Jaana Maria" userId="S::jaana.valimaki@edu.kotka.fi::cf23a7a9-1d8c-4f8e-aea9-94c6fb2754e1" providerId="AD" clId="Web-{A1C7FEAE-5D80-4F66-849D-A07E281C1A2F}" dt="2021-01-03T09:24:35.047" v="662" actId="20577"/>
        <pc:sldMkLst>
          <pc:docMk/>
          <pc:sldMk cId="3747550153" sldId="287"/>
        </pc:sldMkLst>
        <pc:spChg chg="mod">
          <ac:chgData name="Välimäki Jaana Maria" userId="S::jaana.valimaki@edu.kotka.fi::cf23a7a9-1d8c-4f8e-aea9-94c6fb2754e1" providerId="AD" clId="Web-{A1C7FEAE-5D80-4F66-849D-A07E281C1A2F}" dt="2021-01-03T09:24:35.047" v="662" actId="20577"/>
          <ac:spMkLst>
            <pc:docMk/>
            <pc:sldMk cId="3747550153" sldId="287"/>
            <ac:spMk id="3" creationId="{7462BCC0-8071-49D1-9CBC-C92621B41479}"/>
          </ac:spMkLst>
        </pc:spChg>
      </pc:sldChg>
      <pc:sldChg chg="modSp">
        <pc:chgData name="Välimäki Jaana Maria" userId="S::jaana.valimaki@edu.kotka.fi::cf23a7a9-1d8c-4f8e-aea9-94c6fb2754e1" providerId="AD" clId="Web-{A1C7FEAE-5D80-4F66-849D-A07E281C1A2F}" dt="2021-01-03T09:38:56.113" v="1233" actId="20577"/>
        <pc:sldMkLst>
          <pc:docMk/>
          <pc:sldMk cId="3299685948" sldId="288"/>
        </pc:sldMkLst>
        <pc:spChg chg="mod">
          <ac:chgData name="Välimäki Jaana Maria" userId="S::jaana.valimaki@edu.kotka.fi::cf23a7a9-1d8c-4f8e-aea9-94c6fb2754e1" providerId="AD" clId="Web-{A1C7FEAE-5D80-4F66-849D-A07E281C1A2F}" dt="2021-01-03T09:38:56.113" v="1233" actId="20577"/>
          <ac:spMkLst>
            <pc:docMk/>
            <pc:sldMk cId="3299685948" sldId="288"/>
            <ac:spMk id="3" creationId="{1A66F38C-E8A6-43B0-85A7-C6B77B6BCBB2}"/>
          </ac:spMkLst>
        </pc:spChg>
      </pc:sldChg>
      <pc:sldChg chg="modSp ord">
        <pc:chgData name="Välimäki Jaana Maria" userId="S::jaana.valimaki@edu.kotka.fi::cf23a7a9-1d8c-4f8e-aea9-94c6fb2754e1" providerId="AD" clId="Web-{A1C7FEAE-5D80-4F66-849D-A07E281C1A2F}" dt="2021-01-03T09:57:21.824" v="2027" actId="20577"/>
        <pc:sldMkLst>
          <pc:docMk/>
          <pc:sldMk cId="1386675644" sldId="289"/>
        </pc:sldMkLst>
        <pc:spChg chg="mod">
          <ac:chgData name="Välimäki Jaana Maria" userId="S::jaana.valimaki@edu.kotka.fi::cf23a7a9-1d8c-4f8e-aea9-94c6fb2754e1" providerId="AD" clId="Web-{A1C7FEAE-5D80-4F66-849D-A07E281C1A2F}" dt="2021-01-03T09:39:35.660" v="1238" actId="20577"/>
          <ac:spMkLst>
            <pc:docMk/>
            <pc:sldMk cId="1386675644" sldId="289"/>
            <ac:spMk id="2" creationId="{EF7FDB90-5C07-426D-B0CC-0E78CE484613}"/>
          </ac:spMkLst>
        </pc:spChg>
        <pc:spChg chg="mod">
          <ac:chgData name="Välimäki Jaana Maria" userId="S::jaana.valimaki@edu.kotka.fi::cf23a7a9-1d8c-4f8e-aea9-94c6fb2754e1" providerId="AD" clId="Web-{A1C7FEAE-5D80-4F66-849D-A07E281C1A2F}" dt="2021-01-03T09:57:21.824" v="2027" actId="20577"/>
          <ac:spMkLst>
            <pc:docMk/>
            <pc:sldMk cId="1386675644" sldId="289"/>
            <ac:spMk id="3" creationId="{04F55466-FB1C-4FE6-9D86-1E7067A8FA6B}"/>
          </ac:spMkLst>
        </pc:spChg>
      </pc:sldChg>
      <pc:sldChg chg="modSp">
        <pc:chgData name="Välimäki Jaana Maria" userId="S::jaana.valimaki@edu.kotka.fi::cf23a7a9-1d8c-4f8e-aea9-94c6fb2754e1" providerId="AD" clId="Web-{A1C7FEAE-5D80-4F66-849D-A07E281C1A2F}" dt="2021-01-03T09:48:23.172" v="1712" actId="20577"/>
        <pc:sldMkLst>
          <pc:docMk/>
          <pc:sldMk cId="3387087570" sldId="290"/>
        </pc:sldMkLst>
        <pc:spChg chg="mod">
          <ac:chgData name="Välimäki Jaana Maria" userId="S::jaana.valimaki@edu.kotka.fi::cf23a7a9-1d8c-4f8e-aea9-94c6fb2754e1" providerId="AD" clId="Web-{A1C7FEAE-5D80-4F66-849D-A07E281C1A2F}" dt="2021-01-03T09:39:40.598" v="1242" actId="20577"/>
          <ac:spMkLst>
            <pc:docMk/>
            <pc:sldMk cId="3387087570" sldId="290"/>
            <ac:spMk id="2" creationId="{22BACB80-9F8B-4ADD-802E-50BA50C7DB18}"/>
          </ac:spMkLst>
        </pc:spChg>
        <pc:spChg chg="mod">
          <ac:chgData name="Välimäki Jaana Maria" userId="S::jaana.valimaki@edu.kotka.fi::cf23a7a9-1d8c-4f8e-aea9-94c6fb2754e1" providerId="AD" clId="Web-{A1C7FEAE-5D80-4F66-849D-A07E281C1A2F}" dt="2021-01-03T09:48:23.172" v="1712" actId="20577"/>
          <ac:spMkLst>
            <pc:docMk/>
            <pc:sldMk cId="3387087570" sldId="290"/>
            <ac:spMk id="3" creationId="{9CD8928A-0C98-4283-AE7F-5F3177C26083}"/>
          </ac:spMkLst>
        </pc:spChg>
      </pc:sldChg>
      <pc:sldChg chg="modSp">
        <pc:chgData name="Välimäki Jaana Maria" userId="S::jaana.valimaki@edu.kotka.fi::cf23a7a9-1d8c-4f8e-aea9-94c6fb2754e1" providerId="AD" clId="Web-{A1C7FEAE-5D80-4F66-849D-A07E281C1A2F}" dt="2021-01-03T10:32:14.901" v="3508" actId="20577"/>
        <pc:sldMkLst>
          <pc:docMk/>
          <pc:sldMk cId="3412234246" sldId="291"/>
        </pc:sldMkLst>
        <pc:spChg chg="mod">
          <ac:chgData name="Välimäki Jaana Maria" userId="S::jaana.valimaki@edu.kotka.fi::cf23a7a9-1d8c-4f8e-aea9-94c6fb2754e1" providerId="AD" clId="Web-{A1C7FEAE-5D80-4F66-849D-A07E281C1A2F}" dt="2021-01-03T10:32:14.901" v="3508" actId="20577"/>
          <ac:spMkLst>
            <pc:docMk/>
            <pc:sldMk cId="3412234246" sldId="291"/>
            <ac:spMk id="3" creationId="{22100DCC-AC85-47A2-9CC3-763BD229D76A}"/>
          </ac:spMkLst>
        </pc:spChg>
      </pc:sldChg>
      <pc:sldChg chg="modSp">
        <pc:chgData name="Välimäki Jaana Maria" userId="S::jaana.valimaki@edu.kotka.fi::cf23a7a9-1d8c-4f8e-aea9-94c6fb2754e1" providerId="AD" clId="Web-{A1C7FEAE-5D80-4F66-849D-A07E281C1A2F}" dt="2021-01-03T10:31:47.447" v="3490" actId="20577"/>
        <pc:sldMkLst>
          <pc:docMk/>
          <pc:sldMk cId="1462167006" sldId="292"/>
        </pc:sldMkLst>
        <pc:spChg chg="mod">
          <ac:chgData name="Välimäki Jaana Maria" userId="S::jaana.valimaki@edu.kotka.fi::cf23a7a9-1d8c-4f8e-aea9-94c6fb2754e1" providerId="AD" clId="Web-{A1C7FEAE-5D80-4F66-849D-A07E281C1A2F}" dt="2021-01-03T10:31:47.447" v="3490" actId="20577"/>
          <ac:spMkLst>
            <pc:docMk/>
            <pc:sldMk cId="1462167006" sldId="292"/>
            <ac:spMk id="3" creationId="{F39C2BD7-E909-4C41-9397-47035D4F04C3}"/>
          </ac:spMkLst>
        </pc:spChg>
      </pc:sldChg>
    </pc:docChg>
  </pc:docChgLst>
  <pc:docChgLst>
    <pc:chgData name="Välimäki Jaana Maria" userId="S::jaana.valimaki@edu.kotka.fi::cf23a7a9-1d8c-4f8e-aea9-94c6fb2754e1" providerId="AD" clId="Web-{A0B13747-D62E-438F-BCF3-D34348D18B05}"/>
    <pc:docChg chg="addSld delSld modSld">
      <pc:chgData name="Välimäki Jaana Maria" userId="S::jaana.valimaki@edu.kotka.fi::cf23a7a9-1d8c-4f8e-aea9-94c6fb2754e1" providerId="AD" clId="Web-{A0B13747-D62E-438F-BCF3-D34348D18B05}" dt="2020-12-30T11:44:03.739" v="5080"/>
      <pc:docMkLst>
        <pc:docMk/>
      </pc:docMkLst>
      <pc:sldChg chg="modSp">
        <pc:chgData name="Välimäki Jaana Maria" userId="S::jaana.valimaki@edu.kotka.fi::cf23a7a9-1d8c-4f8e-aea9-94c6fb2754e1" providerId="AD" clId="Web-{A0B13747-D62E-438F-BCF3-D34348D18B05}" dt="2020-12-30T10:54:58.733" v="1260" actId="20577"/>
        <pc:sldMkLst>
          <pc:docMk/>
          <pc:sldMk cId="3928697870" sldId="271"/>
        </pc:sldMkLst>
        <pc:spChg chg="mod">
          <ac:chgData name="Välimäki Jaana Maria" userId="S::jaana.valimaki@edu.kotka.fi::cf23a7a9-1d8c-4f8e-aea9-94c6fb2754e1" providerId="AD" clId="Web-{A0B13747-D62E-438F-BCF3-D34348D18B05}" dt="2020-12-30T10:54:58.733" v="1260" actId="20577"/>
          <ac:spMkLst>
            <pc:docMk/>
            <pc:sldMk cId="3928697870" sldId="271"/>
            <ac:spMk id="3" creationId="{01FDDF4F-CD2B-41C7-A930-657E32E553A8}"/>
          </ac:spMkLst>
        </pc:spChg>
      </pc:sldChg>
      <pc:sldChg chg="modSp new">
        <pc:chgData name="Välimäki Jaana Maria" userId="S::jaana.valimaki@edu.kotka.fi::cf23a7a9-1d8c-4f8e-aea9-94c6fb2754e1" providerId="AD" clId="Web-{A0B13747-D62E-438F-BCF3-D34348D18B05}" dt="2020-12-30T10:54:17.231" v="1202" actId="20577"/>
        <pc:sldMkLst>
          <pc:docMk/>
          <pc:sldMk cId="706605332" sldId="272"/>
        </pc:sldMkLst>
        <pc:spChg chg="mod">
          <ac:chgData name="Välimäki Jaana Maria" userId="S::jaana.valimaki@edu.kotka.fi::cf23a7a9-1d8c-4f8e-aea9-94c6fb2754e1" providerId="AD" clId="Web-{A0B13747-D62E-438F-BCF3-D34348D18B05}" dt="2020-12-30T10:48:05.082" v="916" actId="20577"/>
          <ac:spMkLst>
            <pc:docMk/>
            <pc:sldMk cId="706605332" sldId="272"/>
            <ac:spMk id="2" creationId="{1250A35C-8469-4C9C-B519-D45E5CB47053}"/>
          </ac:spMkLst>
        </pc:spChg>
        <pc:spChg chg="mod">
          <ac:chgData name="Välimäki Jaana Maria" userId="S::jaana.valimaki@edu.kotka.fi::cf23a7a9-1d8c-4f8e-aea9-94c6fb2754e1" providerId="AD" clId="Web-{A0B13747-D62E-438F-BCF3-D34348D18B05}" dt="2020-12-30T10:54:17.231" v="1202" actId="20577"/>
          <ac:spMkLst>
            <pc:docMk/>
            <pc:sldMk cId="706605332" sldId="272"/>
            <ac:spMk id="3" creationId="{8283554A-24A6-4862-9852-0213A98FC3CA}"/>
          </ac:spMkLst>
        </pc:spChg>
      </pc:sldChg>
      <pc:sldChg chg="modSp new">
        <pc:chgData name="Välimäki Jaana Maria" userId="S::jaana.valimaki@edu.kotka.fi::cf23a7a9-1d8c-4f8e-aea9-94c6fb2754e1" providerId="AD" clId="Web-{A0B13747-D62E-438F-BCF3-D34348D18B05}" dt="2020-12-30T11:02:40.358" v="1696" actId="20577"/>
        <pc:sldMkLst>
          <pc:docMk/>
          <pc:sldMk cId="598041130" sldId="273"/>
        </pc:sldMkLst>
        <pc:spChg chg="mod">
          <ac:chgData name="Välimäki Jaana Maria" userId="S::jaana.valimaki@edu.kotka.fi::cf23a7a9-1d8c-4f8e-aea9-94c6fb2754e1" providerId="AD" clId="Web-{A0B13747-D62E-438F-BCF3-D34348D18B05}" dt="2020-12-30T10:55:55.315" v="1287" actId="20577"/>
          <ac:spMkLst>
            <pc:docMk/>
            <pc:sldMk cId="598041130" sldId="273"/>
            <ac:spMk id="2" creationId="{1921A69C-66AA-4C41-8125-E5147B77703D}"/>
          </ac:spMkLst>
        </pc:spChg>
        <pc:spChg chg="mod">
          <ac:chgData name="Välimäki Jaana Maria" userId="S::jaana.valimaki@edu.kotka.fi::cf23a7a9-1d8c-4f8e-aea9-94c6fb2754e1" providerId="AD" clId="Web-{A0B13747-D62E-438F-BCF3-D34348D18B05}" dt="2020-12-30T11:02:40.358" v="1696" actId="20577"/>
          <ac:spMkLst>
            <pc:docMk/>
            <pc:sldMk cId="598041130" sldId="273"/>
            <ac:spMk id="3" creationId="{8F26B046-63DB-4563-B1F3-417994B0DA96}"/>
          </ac:spMkLst>
        </pc:spChg>
      </pc:sldChg>
      <pc:sldChg chg="modSp new">
        <pc:chgData name="Välimäki Jaana Maria" userId="S::jaana.valimaki@edu.kotka.fi::cf23a7a9-1d8c-4f8e-aea9-94c6fb2754e1" providerId="AD" clId="Web-{A0B13747-D62E-438F-BCF3-D34348D18B05}" dt="2020-12-30T11:07:05.125" v="2143" actId="20577"/>
        <pc:sldMkLst>
          <pc:docMk/>
          <pc:sldMk cId="2058719940" sldId="274"/>
        </pc:sldMkLst>
        <pc:spChg chg="mod">
          <ac:chgData name="Välimäki Jaana Maria" userId="S::jaana.valimaki@edu.kotka.fi::cf23a7a9-1d8c-4f8e-aea9-94c6fb2754e1" providerId="AD" clId="Web-{A0B13747-D62E-438F-BCF3-D34348D18B05}" dt="2020-12-30T11:03:12.219" v="1709" actId="20577"/>
          <ac:spMkLst>
            <pc:docMk/>
            <pc:sldMk cId="2058719940" sldId="274"/>
            <ac:spMk id="2" creationId="{8910D55D-1C9B-4488-A645-EE9168E3608D}"/>
          </ac:spMkLst>
        </pc:spChg>
        <pc:spChg chg="mod">
          <ac:chgData name="Välimäki Jaana Maria" userId="S::jaana.valimaki@edu.kotka.fi::cf23a7a9-1d8c-4f8e-aea9-94c6fb2754e1" providerId="AD" clId="Web-{A0B13747-D62E-438F-BCF3-D34348D18B05}" dt="2020-12-30T11:07:05.125" v="2143" actId="20577"/>
          <ac:spMkLst>
            <pc:docMk/>
            <pc:sldMk cId="2058719940" sldId="274"/>
            <ac:spMk id="3" creationId="{E984AE40-1499-41AF-90D9-9F8115ECD3E8}"/>
          </ac:spMkLst>
        </pc:spChg>
      </pc:sldChg>
      <pc:sldChg chg="modSp new">
        <pc:chgData name="Välimäki Jaana Maria" userId="S::jaana.valimaki@edu.kotka.fi::cf23a7a9-1d8c-4f8e-aea9-94c6fb2754e1" providerId="AD" clId="Web-{A0B13747-D62E-438F-BCF3-D34348D18B05}" dt="2020-12-30T11:15:42.051" v="2849" actId="20577"/>
        <pc:sldMkLst>
          <pc:docMk/>
          <pc:sldMk cId="4235348514" sldId="275"/>
        </pc:sldMkLst>
        <pc:spChg chg="mod">
          <ac:chgData name="Välimäki Jaana Maria" userId="S::jaana.valimaki@edu.kotka.fi::cf23a7a9-1d8c-4f8e-aea9-94c6fb2754e1" providerId="AD" clId="Web-{A0B13747-D62E-438F-BCF3-D34348D18B05}" dt="2020-12-30T11:03:34.768" v="1747" actId="20577"/>
          <ac:spMkLst>
            <pc:docMk/>
            <pc:sldMk cId="4235348514" sldId="275"/>
            <ac:spMk id="2" creationId="{D470B3DA-C1FD-41B4-8E3A-3BB20EB3E570}"/>
          </ac:spMkLst>
        </pc:spChg>
        <pc:spChg chg="mod">
          <ac:chgData name="Välimäki Jaana Maria" userId="S::jaana.valimaki@edu.kotka.fi::cf23a7a9-1d8c-4f8e-aea9-94c6fb2754e1" providerId="AD" clId="Web-{A0B13747-D62E-438F-BCF3-D34348D18B05}" dt="2020-12-30T11:15:42.051" v="2849" actId="20577"/>
          <ac:spMkLst>
            <pc:docMk/>
            <pc:sldMk cId="4235348514" sldId="275"/>
            <ac:spMk id="3" creationId="{96CA09FC-D874-4590-A66C-7F847E023ACA}"/>
          </ac:spMkLst>
        </pc:spChg>
      </pc:sldChg>
      <pc:sldChg chg="modSp new">
        <pc:chgData name="Välimäki Jaana Maria" userId="S::jaana.valimaki@edu.kotka.fi::cf23a7a9-1d8c-4f8e-aea9-94c6fb2754e1" providerId="AD" clId="Web-{A0B13747-D62E-438F-BCF3-D34348D18B05}" dt="2020-12-30T11:31:08.376" v="3528" actId="20577"/>
        <pc:sldMkLst>
          <pc:docMk/>
          <pc:sldMk cId="1812572141" sldId="276"/>
        </pc:sldMkLst>
        <pc:spChg chg="mod">
          <ac:chgData name="Välimäki Jaana Maria" userId="S::jaana.valimaki@edu.kotka.fi::cf23a7a9-1d8c-4f8e-aea9-94c6fb2754e1" providerId="AD" clId="Web-{A0B13747-D62E-438F-BCF3-D34348D18B05}" dt="2020-12-30T11:03:42.862" v="1758" actId="20577"/>
          <ac:spMkLst>
            <pc:docMk/>
            <pc:sldMk cId="1812572141" sldId="276"/>
            <ac:spMk id="2" creationId="{CD95E3A3-1D4C-459F-850A-1B983B44AB63}"/>
          </ac:spMkLst>
        </pc:spChg>
        <pc:spChg chg="mod">
          <ac:chgData name="Välimäki Jaana Maria" userId="S::jaana.valimaki@edu.kotka.fi::cf23a7a9-1d8c-4f8e-aea9-94c6fb2754e1" providerId="AD" clId="Web-{A0B13747-D62E-438F-BCF3-D34348D18B05}" dt="2020-12-30T11:31:08.376" v="3528" actId="20577"/>
          <ac:spMkLst>
            <pc:docMk/>
            <pc:sldMk cId="1812572141" sldId="276"/>
            <ac:spMk id="3" creationId="{DFD365F0-99B0-4B72-96CB-4E2CAC040884}"/>
          </ac:spMkLst>
        </pc:spChg>
      </pc:sldChg>
      <pc:sldChg chg="modSp new">
        <pc:chgData name="Välimäki Jaana Maria" userId="S::jaana.valimaki@edu.kotka.fi::cf23a7a9-1d8c-4f8e-aea9-94c6fb2754e1" providerId="AD" clId="Web-{A0B13747-D62E-438F-BCF3-D34348D18B05}" dt="2020-12-30T11:33:59.044" v="3856" actId="20577"/>
        <pc:sldMkLst>
          <pc:docMk/>
          <pc:sldMk cId="3893558042" sldId="277"/>
        </pc:sldMkLst>
        <pc:spChg chg="mod">
          <ac:chgData name="Välimäki Jaana Maria" userId="S::jaana.valimaki@edu.kotka.fi::cf23a7a9-1d8c-4f8e-aea9-94c6fb2754e1" providerId="AD" clId="Web-{A0B13747-D62E-438F-BCF3-D34348D18B05}" dt="2020-12-30T11:31:30.768" v="3587" actId="20577"/>
          <ac:spMkLst>
            <pc:docMk/>
            <pc:sldMk cId="3893558042" sldId="277"/>
            <ac:spMk id="2" creationId="{6738BC1E-7E66-413A-99B9-7FEACB6E1FFB}"/>
          </ac:spMkLst>
        </pc:spChg>
        <pc:spChg chg="mod">
          <ac:chgData name="Välimäki Jaana Maria" userId="S::jaana.valimaki@edu.kotka.fi::cf23a7a9-1d8c-4f8e-aea9-94c6fb2754e1" providerId="AD" clId="Web-{A0B13747-D62E-438F-BCF3-D34348D18B05}" dt="2020-12-30T11:33:59.044" v="3856" actId="20577"/>
          <ac:spMkLst>
            <pc:docMk/>
            <pc:sldMk cId="3893558042" sldId="277"/>
            <ac:spMk id="3" creationId="{6E14BDE5-5F37-42F5-BB0D-47AF79836BF9}"/>
          </ac:spMkLst>
        </pc:spChg>
      </pc:sldChg>
      <pc:sldChg chg="modSp new">
        <pc:chgData name="Välimäki Jaana Maria" userId="S::jaana.valimaki@edu.kotka.fi::cf23a7a9-1d8c-4f8e-aea9-94c6fb2754e1" providerId="AD" clId="Web-{A0B13747-D62E-438F-BCF3-D34348D18B05}" dt="2020-12-30T11:43:15.627" v="5018" actId="20577"/>
        <pc:sldMkLst>
          <pc:docMk/>
          <pc:sldMk cId="3467879665" sldId="278"/>
        </pc:sldMkLst>
        <pc:spChg chg="mod">
          <ac:chgData name="Välimäki Jaana Maria" userId="S::jaana.valimaki@edu.kotka.fi::cf23a7a9-1d8c-4f8e-aea9-94c6fb2754e1" providerId="AD" clId="Web-{A0B13747-D62E-438F-BCF3-D34348D18B05}" dt="2020-12-30T11:34:25.639" v="3883" actId="20577"/>
          <ac:spMkLst>
            <pc:docMk/>
            <pc:sldMk cId="3467879665" sldId="278"/>
            <ac:spMk id="2" creationId="{1E3C03C8-A549-4780-A988-7CA1EFDD3CA4}"/>
          </ac:spMkLst>
        </pc:spChg>
        <pc:spChg chg="mod">
          <ac:chgData name="Välimäki Jaana Maria" userId="S::jaana.valimaki@edu.kotka.fi::cf23a7a9-1d8c-4f8e-aea9-94c6fb2754e1" providerId="AD" clId="Web-{A0B13747-D62E-438F-BCF3-D34348D18B05}" dt="2020-12-30T11:43:15.627" v="5018" actId="20577"/>
          <ac:spMkLst>
            <pc:docMk/>
            <pc:sldMk cId="3467879665" sldId="278"/>
            <ac:spMk id="3" creationId="{F826D34E-1781-446A-AC5D-354A594B565E}"/>
          </ac:spMkLst>
        </pc:spChg>
      </pc:sldChg>
      <pc:sldChg chg="modSp new">
        <pc:chgData name="Välimäki Jaana Maria" userId="S::jaana.valimaki@edu.kotka.fi::cf23a7a9-1d8c-4f8e-aea9-94c6fb2754e1" providerId="AD" clId="Web-{A0B13747-D62E-438F-BCF3-D34348D18B05}" dt="2020-12-30T11:44:01.864" v="5077" actId="20577"/>
        <pc:sldMkLst>
          <pc:docMk/>
          <pc:sldMk cId="4227012833" sldId="279"/>
        </pc:sldMkLst>
        <pc:spChg chg="mod">
          <ac:chgData name="Välimäki Jaana Maria" userId="S::jaana.valimaki@edu.kotka.fi::cf23a7a9-1d8c-4f8e-aea9-94c6fb2754e1" providerId="AD" clId="Web-{A0B13747-D62E-438F-BCF3-D34348D18B05}" dt="2020-12-30T11:44:01.864" v="5077" actId="20577"/>
          <ac:spMkLst>
            <pc:docMk/>
            <pc:sldMk cId="4227012833" sldId="279"/>
            <ac:spMk id="2" creationId="{0278B922-E063-4E2D-BA1A-55E1D6D311FA}"/>
          </ac:spMkLst>
        </pc:spChg>
      </pc:sldChg>
      <pc:sldChg chg="new del">
        <pc:chgData name="Välimäki Jaana Maria" userId="S::jaana.valimaki@edu.kotka.fi::cf23a7a9-1d8c-4f8e-aea9-94c6fb2754e1" providerId="AD" clId="Web-{A0B13747-D62E-438F-BCF3-D34348D18B05}" dt="2020-12-30T11:44:03.739" v="5080"/>
        <pc:sldMkLst>
          <pc:docMk/>
          <pc:sldMk cId="3089197561" sldId="280"/>
        </pc:sldMkLst>
      </pc:sldChg>
      <pc:sldChg chg="modSp new">
        <pc:chgData name="Välimäki Jaana Maria" userId="S::jaana.valimaki@edu.kotka.fi::cf23a7a9-1d8c-4f8e-aea9-94c6fb2754e1" providerId="AD" clId="Web-{A0B13747-D62E-438F-BCF3-D34348D18B05}" dt="2020-12-30T11:43:52.254" v="5072" actId="20577"/>
        <pc:sldMkLst>
          <pc:docMk/>
          <pc:sldMk cId="1255035315" sldId="281"/>
        </pc:sldMkLst>
        <pc:spChg chg="mod">
          <ac:chgData name="Välimäki Jaana Maria" userId="S::jaana.valimaki@edu.kotka.fi::cf23a7a9-1d8c-4f8e-aea9-94c6fb2754e1" providerId="AD" clId="Web-{A0B13747-D62E-438F-BCF3-D34348D18B05}" dt="2020-12-30T11:43:52.254" v="5072" actId="20577"/>
          <ac:spMkLst>
            <pc:docMk/>
            <pc:sldMk cId="1255035315" sldId="281"/>
            <ac:spMk id="2" creationId="{64AFC34C-53A8-407D-9947-0486729A47EF}"/>
          </ac:spMkLst>
        </pc:spChg>
      </pc:sldChg>
    </pc:docChg>
  </pc:docChgLst>
  <pc:docChgLst>
    <pc:chgData name="Välimäki Jaana Maria" userId="S::jaana.valimaki@edu.kotka.fi::cf23a7a9-1d8c-4f8e-aea9-94c6fb2754e1" providerId="AD" clId="Web-{5266B12B-3705-4BAB-9843-1B63A29927CF}"/>
    <pc:docChg chg="addSld modSld addMainMaster delMainMaster">
      <pc:chgData name="Välimäki Jaana Maria" userId="S::jaana.valimaki@edu.kotka.fi::cf23a7a9-1d8c-4f8e-aea9-94c6fb2754e1" providerId="AD" clId="Web-{5266B12B-3705-4BAB-9843-1B63A29927CF}" dt="2020-12-28T10:25:05.269" v="5357" actId="20577"/>
      <pc:docMkLst>
        <pc:docMk/>
      </pc:docMkLst>
      <pc:sldChg chg="modSp mod modClrScheme chgLayout">
        <pc:chgData name="Välimäki Jaana Maria" userId="S::jaana.valimaki@edu.kotka.fi::cf23a7a9-1d8c-4f8e-aea9-94c6fb2754e1" providerId="AD" clId="Web-{5266B12B-3705-4BAB-9843-1B63A29927CF}" dt="2020-12-28T08:35:59.251" v="174" actId="20577"/>
        <pc:sldMkLst>
          <pc:docMk/>
          <pc:sldMk cId="782385677" sldId="256"/>
        </pc:sldMkLst>
        <pc:spChg chg="mod ord">
          <ac:chgData name="Välimäki Jaana Maria" userId="S::jaana.valimaki@edu.kotka.fi::cf23a7a9-1d8c-4f8e-aea9-94c6fb2754e1" providerId="AD" clId="Web-{5266B12B-3705-4BAB-9843-1B63A29927CF}" dt="2020-12-28T08:35:59.251" v="174" actId="20577"/>
          <ac:spMkLst>
            <pc:docMk/>
            <pc:sldMk cId="782385677" sldId="256"/>
            <ac:spMk id="2" creationId="{00000000-0000-0000-0000-000000000000}"/>
          </ac:spMkLst>
        </pc:spChg>
        <pc:spChg chg="mod ord">
          <ac:chgData name="Välimäki Jaana Maria" userId="S::jaana.valimaki@edu.kotka.fi::cf23a7a9-1d8c-4f8e-aea9-94c6fb2754e1" providerId="AD" clId="Web-{5266B12B-3705-4BAB-9843-1B63A29927CF}" dt="2020-12-28T08:35:42.407" v="172"/>
          <ac:spMkLst>
            <pc:docMk/>
            <pc:sldMk cId="782385677" sldId="256"/>
            <ac:spMk id="3" creationId="{00000000-0000-0000-0000-000000000000}"/>
          </ac:spMkLst>
        </pc:spChg>
      </pc:sldChg>
      <pc:sldChg chg="addSp delSp modSp new mod setBg modClrScheme chgLayout">
        <pc:chgData name="Välimäki Jaana Maria" userId="S::jaana.valimaki@edu.kotka.fi::cf23a7a9-1d8c-4f8e-aea9-94c6fb2754e1" providerId="AD" clId="Web-{5266B12B-3705-4BAB-9843-1B63A29927CF}" dt="2020-12-28T08:44:11.137" v="972"/>
        <pc:sldMkLst>
          <pc:docMk/>
          <pc:sldMk cId="2141363854" sldId="257"/>
        </pc:sldMkLst>
        <pc:spChg chg="mod ord">
          <ac:chgData name="Välimäki Jaana Maria" userId="S::jaana.valimaki@edu.kotka.fi::cf23a7a9-1d8c-4f8e-aea9-94c6fb2754e1" providerId="AD" clId="Web-{5266B12B-3705-4BAB-9843-1B63A29927CF}" dt="2020-12-28T08:44:11.137" v="972"/>
          <ac:spMkLst>
            <pc:docMk/>
            <pc:sldMk cId="2141363854" sldId="257"/>
            <ac:spMk id="2" creationId="{BEEFDEC2-6D08-4DDD-AAF9-50CB3E7650F7}"/>
          </ac:spMkLst>
        </pc:spChg>
        <pc:spChg chg="mod ord">
          <ac:chgData name="Välimäki Jaana Maria" userId="S::jaana.valimaki@edu.kotka.fi::cf23a7a9-1d8c-4f8e-aea9-94c6fb2754e1" providerId="AD" clId="Web-{5266B12B-3705-4BAB-9843-1B63A29927CF}" dt="2020-12-28T08:44:11.137" v="972"/>
          <ac:spMkLst>
            <pc:docMk/>
            <pc:sldMk cId="2141363854" sldId="257"/>
            <ac:spMk id="3" creationId="{3E5345E8-9BE0-4792-A0D2-8CFB11D3B215}"/>
          </ac:spMkLst>
        </pc:spChg>
        <pc:spChg chg="add del">
          <ac:chgData name="Välimäki Jaana Maria" userId="S::jaana.valimaki@edu.kotka.fi::cf23a7a9-1d8c-4f8e-aea9-94c6fb2754e1" providerId="AD" clId="Web-{5266B12B-3705-4BAB-9843-1B63A29927CF}" dt="2020-12-28T08:44:11.137" v="972"/>
          <ac:spMkLst>
            <pc:docMk/>
            <pc:sldMk cId="2141363854" sldId="257"/>
            <ac:spMk id="5" creationId="{3C06EAFD-0C69-4B3B-BEA7-E7E11DDF9C43}"/>
          </ac:spMkLst>
        </pc:spChg>
        <pc:spChg chg="add del">
          <ac:chgData name="Välimäki Jaana Maria" userId="S::jaana.valimaki@edu.kotka.fi::cf23a7a9-1d8c-4f8e-aea9-94c6fb2754e1" providerId="AD" clId="Web-{5266B12B-3705-4BAB-9843-1B63A29927CF}" dt="2020-12-28T08:44:11.137" v="972"/>
          <ac:spMkLst>
            <pc:docMk/>
            <pc:sldMk cId="2141363854" sldId="257"/>
            <ac:spMk id="6" creationId="{A4066C89-42FB-4624-9AFE-3A31B36491B5}"/>
          </ac:spMkLst>
        </pc:spChg>
        <pc:spChg chg="add del">
          <ac:chgData name="Välimäki Jaana Maria" userId="S::jaana.valimaki@edu.kotka.fi::cf23a7a9-1d8c-4f8e-aea9-94c6fb2754e1" providerId="AD" clId="Web-{5266B12B-3705-4BAB-9843-1B63A29927CF}" dt="2020-12-28T08:44:11.137" v="972"/>
          <ac:spMkLst>
            <pc:docMk/>
            <pc:sldMk cId="2141363854" sldId="257"/>
            <ac:spMk id="7" creationId="{2DED9084-49DA-4911-ACB7-5F9E4DEFA039}"/>
          </ac:spMkLst>
        </pc:spChg>
        <pc:spChg chg="add del">
          <ac:chgData name="Välimäki Jaana Maria" userId="S::jaana.valimaki@edu.kotka.fi::cf23a7a9-1d8c-4f8e-aea9-94c6fb2754e1" providerId="AD" clId="Web-{5266B12B-3705-4BAB-9843-1B63A29927CF}" dt="2020-12-28T08:41:50.353" v="728"/>
          <ac:spMkLst>
            <pc:docMk/>
            <pc:sldMk cId="2141363854" sldId="257"/>
            <ac:spMk id="8" creationId="{5118BA95-03E7-41B7-B442-0AF8C0A7FF68}"/>
          </ac:spMkLst>
        </pc:spChg>
        <pc:spChg chg="add del">
          <ac:chgData name="Välimäki Jaana Maria" userId="S::jaana.valimaki@edu.kotka.fi::cf23a7a9-1d8c-4f8e-aea9-94c6fb2754e1" providerId="AD" clId="Web-{5266B12B-3705-4BAB-9843-1B63A29927CF}" dt="2020-12-28T08:44:11.137" v="972"/>
          <ac:spMkLst>
            <pc:docMk/>
            <pc:sldMk cId="2141363854" sldId="257"/>
            <ac:spMk id="12" creationId="{BA218FBC-B2D6-48CA-9289-C4110162EDAD}"/>
          </ac:spMkLst>
        </pc:spChg>
        <pc:spChg chg="add del">
          <ac:chgData name="Välimäki Jaana Maria" userId="S::jaana.valimaki@edu.kotka.fi::cf23a7a9-1d8c-4f8e-aea9-94c6fb2754e1" providerId="AD" clId="Web-{5266B12B-3705-4BAB-9843-1B63A29927CF}" dt="2020-12-28T08:41:50.353" v="728"/>
          <ac:spMkLst>
            <pc:docMk/>
            <pc:sldMk cId="2141363854" sldId="257"/>
            <ac:spMk id="14" creationId="{AD9B3EAD-A2B3-42C4-927C-3455E3E69EE6}"/>
          </ac:spMkLst>
        </pc:spChg>
        <pc:spChg chg="add">
          <ac:chgData name="Välimäki Jaana Maria" userId="S::jaana.valimaki@edu.kotka.fi::cf23a7a9-1d8c-4f8e-aea9-94c6fb2754e1" providerId="AD" clId="Web-{5266B12B-3705-4BAB-9843-1B63A29927CF}" dt="2020-12-28T08:44:11.137" v="972"/>
          <ac:spMkLst>
            <pc:docMk/>
            <pc:sldMk cId="2141363854" sldId="257"/>
            <ac:spMk id="17" creationId="{E009DD9B-5EE2-4C0D-8B2B-351C8C102205}"/>
          </ac:spMkLst>
        </pc:spChg>
        <pc:spChg chg="add">
          <ac:chgData name="Välimäki Jaana Maria" userId="S::jaana.valimaki@edu.kotka.fi::cf23a7a9-1d8c-4f8e-aea9-94c6fb2754e1" providerId="AD" clId="Web-{5266B12B-3705-4BAB-9843-1B63A29927CF}" dt="2020-12-28T08:44:11.137" v="972"/>
          <ac:spMkLst>
            <pc:docMk/>
            <pc:sldMk cId="2141363854" sldId="257"/>
            <ac:spMk id="19" creationId="{E720DB99-7745-4E75-9D96-AAB6D55C531E}"/>
          </ac:spMkLst>
        </pc:spChg>
        <pc:spChg chg="add">
          <ac:chgData name="Välimäki Jaana Maria" userId="S::jaana.valimaki@edu.kotka.fi::cf23a7a9-1d8c-4f8e-aea9-94c6fb2754e1" providerId="AD" clId="Web-{5266B12B-3705-4BAB-9843-1B63A29927CF}" dt="2020-12-28T08:44:11.137" v="972"/>
          <ac:spMkLst>
            <pc:docMk/>
            <pc:sldMk cId="2141363854" sldId="257"/>
            <ac:spMk id="21" creationId="{D68803C4-E159-4360-B7BB-74205C8F782D}"/>
          </ac:spMkLst>
        </pc:spChg>
        <pc:spChg chg="add">
          <ac:chgData name="Välimäki Jaana Maria" userId="S::jaana.valimaki@edu.kotka.fi::cf23a7a9-1d8c-4f8e-aea9-94c6fb2754e1" providerId="AD" clId="Web-{5266B12B-3705-4BAB-9843-1B63A29927CF}" dt="2020-12-28T08:44:11.137" v="972"/>
          <ac:spMkLst>
            <pc:docMk/>
            <pc:sldMk cId="2141363854" sldId="257"/>
            <ac:spMk id="23" creationId="{504B0465-3B07-49BF-BEA7-D81476246293}"/>
          </ac:spMkLst>
        </pc:spChg>
        <pc:spChg chg="add">
          <ac:chgData name="Välimäki Jaana Maria" userId="S::jaana.valimaki@edu.kotka.fi::cf23a7a9-1d8c-4f8e-aea9-94c6fb2754e1" providerId="AD" clId="Web-{5266B12B-3705-4BAB-9843-1B63A29927CF}" dt="2020-12-28T08:44:11.137" v="972"/>
          <ac:spMkLst>
            <pc:docMk/>
            <pc:sldMk cId="2141363854" sldId="257"/>
            <ac:spMk id="25" creationId="{49B7FFA5-14CB-4A4F-9BCC-CA3AA5D9D276}"/>
          </ac:spMkLst>
        </pc:spChg>
        <pc:spChg chg="add">
          <ac:chgData name="Välimäki Jaana Maria" userId="S::jaana.valimaki@edu.kotka.fi::cf23a7a9-1d8c-4f8e-aea9-94c6fb2754e1" providerId="AD" clId="Web-{5266B12B-3705-4BAB-9843-1B63A29927CF}" dt="2020-12-28T08:44:11.137" v="972"/>
          <ac:spMkLst>
            <pc:docMk/>
            <pc:sldMk cId="2141363854" sldId="257"/>
            <ac:spMk id="27" creationId="{04E48745-7512-4EC2-9E20-9092D12150CA}"/>
          </ac:spMkLst>
        </pc:spChg>
        <pc:grpChg chg="add del">
          <ac:chgData name="Välimäki Jaana Maria" userId="S::jaana.valimaki@edu.kotka.fi::cf23a7a9-1d8c-4f8e-aea9-94c6fb2754e1" providerId="AD" clId="Web-{5266B12B-3705-4BAB-9843-1B63A29927CF}" dt="2020-12-28T08:41:50.353" v="728"/>
          <ac:grpSpMkLst>
            <pc:docMk/>
            <pc:sldMk cId="2141363854" sldId="257"/>
            <ac:grpSpMk id="10" creationId="{E799C3D5-7D55-4046-808C-F290F456D6EF}"/>
          </ac:grpSpMkLst>
        </pc:grpChg>
      </pc:sldChg>
      <pc:sldChg chg="modSp new mod modClrScheme chgLayout">
        <pc:chgData name="Välimäki Jaana Maria" userId="S::jaana.valimaki@edu.kotka.fi::cf23a7a9-1d8c-4f8e-aea9-94c6fb2754e1" providerId="AD" clId="Web-{5266B12B-3705-4BAB-9843-1B63A29927CF}" dt="2020-12-28T08:35:42.407" v="172"/>
        <pc:sldMkLst>
          <pc:docMk/>
          <pc:sldMk cId="947070830" sldId="258"/>
        </pc:sldMkLst>
        <pc:spChg chg="mod ord">
          <ac:chgData name="Välimäki Jaana Maria" userId="S::jaana.valimaki@edu.kotka.fi::cf23a7a9-1d8c-4f8e-aea9-94c6fb2754e1" providerId="AD" clId="Web-{5266B12B-3705-4BAB-9843-1B63A29927CF}" dt="2020-12-28T08:35:42.407" v="172"/>
          <ac:spMkLst>
            <pc:docMk/>
            <pc:sldMk cId="947070830" sldId="258"/>
            <ac:spMk id="2" creationId="{4964C11F-4F9E-4761-8D74-2A471E4FC191}"/>
          </ac:spMkLst>
        </pc:spChg>
        <pc:spChg chg="mod ord">
          <ac:chgData name="Välimäki Jaana Maria" userId="S::jaana.valimaki@edu.kotka.fi::cf23a7a9-1d8c-4f8e-aea9-94c6fb2754e1" providerId="AD" clId="Web-{5266B12B-3705-4BAB-9843-1B63A29927CF}" dt="2020-12-28T08:35:42.407" v="172"/>
          <ac:spMkLst>
            <pc:docMk/>
            <pc:sldMk cId="947070830" sldId="258"/>
            <ac:spMk id="3" creationId="{D0A81C33-A5FB-44DF-9565-8253CAC305E9}"/>
          </ac:spMkLst>
        </pc:spChg>
      </pc:sldChg>
      <pc:sldChg chg="modSp new">
        <pc:chgData name="Välimäki Jaana Maria" userId="S::jaana.valimaki@edu.kotka.fi::cf23a7a9-1d8c-4f8e-aea9-94c6fb2754e1" providerId="AD" clId="Web-{5266B12B-3705-4BAB-9843-1B63A29927CF}" dt="2020-12-28T08:47:08.079" v="1173" actId="20577"/>
        <pc:sldMkLst>
          <pc:docMk/>
          <pc:sldMk cId="309924859" sldId="259"/>
        </pc:sldMkLst>
        <pc:spChg chg="mod">
          <ac:chgData name="Välimäki Jaana Maria" userId="S::jaana.valimaki@edu.kotka.fi::cf23a7a9-1d8c-4f8e-aea9-94c6fb2754e1" providerId="AD" clId="Web-{5266B12B-3705-4BAB-9843-1B63A29927CF}" dt="2020-12-28T08:45:28.921" v="1016" actId="20577"/>
          <ac:spMkLst>
            <pc:docMk/>
            <pc:sldMk cId="309924859" sldId="259"/>
            <ac:spMk id="2" creationId="{057F5460-7064-4E64-8CE6-6AFA3A452E9C}"/>
          </ac:spMkLst>
        </pc:spChg>
        <pc:spChg chg="mod">
          <ac:chgData name="Välimäki Jaana Maria" userId="S::jaana.valimaki@edu.kotka.fi::cf23a7a9-1d8c-4f8e-aea9-94c6fb2754e1" providerId="AD" clId="Web-{5266B12B-3705-4BAB-9843-1B63A29927CF}" dt="2020-12-28T08:47:08.079" v="1173" actId="20577"/>
          <ac:spMkLst>
            <pc:docMk/>
            <pc:sldMk cId="309924859" sldId="259"/>
            <ac:spMk id="3" creationId="{56E8866A-F286-4D83-8F71-0D2499E3F613}"/>
          </ac:spMkLst>
        </pc:spChg>
      </pc:sldChg>
      <pc:sldChg chg="modSp new">
        <pc:chgData name="Välimäki Jaana Maria" userId="S::jaana.valimaki@edu.kotka.fi::cf23a7a9-1d8c-4f8e-aea9-94c6fb2754e1" providerId="AD" clId="Web-{5266B12B-3705-4BAB-9843-1B63A29927CF}" dt="2020-12-28T09:08:28.470" v="2092" actId="20577"/>
        <pc:sldMkLst>
          <pc:docMk/>
          <pc:sldMk cId="540051424" sldId="260"/>
        </pc:sldMkLst>
        <pc:spChg chg="mod">
          <ac:chgData name="Välimäki Jaana Maria" userId="S::jaana.valimaki@edu.kotka.fi::cf23a7a9-1d8c-4f8e-aea9-94c6fb2754e1" providerId="AD" clId="Web-{5266B12B-3705-4BAB-9843-1B63A29927CF}" dt="2020-12-28T09:08:28.470" v="2092" actId="20577"/>
          <ac:spMkLst>
            <pc:docMk/>
            <pc:sldMk cId="540051424" sldId="260"/>
            <ac:spMk id="2" creationId="{457D8D8D-9C91-48CE-ACEF-B3A8341B4E9A}"/>
          </ac:spMkLst>
        </pc:spChg>
        <pc:spChg chg="mod">
          <ac:chgData name="Välimäki Jaana Maria" userId="S::jaana.valimaki@edu.kotka.fi::cf23a7a9-1d8c-4f8e-aea9-94c6fb2754e1" providerId="AD" clId="Web-{5266B12B-3705-4BAB-9843-1B63A29927CF}" dt="2020-12-28T09:01:44.070" v="1943" actId="20577"/>
          <ac:spMkLst>
            <pc:docMk/>
            <pc:sldMk cId="540051424" sldId="260"/>
            <ac:spMk id="3" creationId="{20C47124-3815-4029-9DC2-E90892EE44DE}"/>
          </ac:spMkLst>
        </pc:spChg>
      </pc:sldChg>
      <pc:sldChg chg="modSp new">
        <pc:chgData name="Välimäki Jaana Maria" userId="S::jaana.valimaki@edu.kotka.fi::cf23a7a9-1d8c-4f8e-aea9-94c6fb2754e1" providerId="AD" clId="Web-{5266B12B-3705-4BAB-9843-1B63A29927CF}" dt="2020-12-28T09:00:45.100" v="1899" actId="20577"/>
        <pc:sldMkLst>
          <pc:docMk/>
          <pc:sldMk cId="1446790941" sldId="261"/>
        </pc:sldMkLst>
        <pc:spChg chg="mod">
          <ac:chgData name="Välimäki Jaana Maria" userId="S::jaana.valimaki@edu.kotka.fi::cf23a7a9-1d8c-4f8e-aea9-94c6fb2754e1" providerId="AD" clId="Web-{5266B12B-3705-4BAB-9843-1B63A29927CF}" dt="2020-12-28T09:00:45.100" v="1899" actId="20577"/>
          <ac:spMkLst>
            <pc:docMk/>
            <pc:sldMk cId="1446790941" sldId="261"/>
            <ac:spMk id="3" creationId="{0DB97242-269E-498E-9F9A-2920317A2E5E}"/>
          </ac:spMkLst>
        </pc:spChg>
      </pc:sldChg>
      <pc:sldChg chg="modSp new">
        <pc:chgData name="Välimäki Jaana Maria" userId="S::jaana.valimaki@edu.kotka.fi::cf23a7a9-1d8c-4f8e-aea9-94c6fb2754e1" providerId="AD" clId="Web-{5266B12B-3705-4BAB-9843-1B63A29927CF}" dt="2020-12-28T09:08:10.735" v="2087" actId="20577"/>
        <pc:sldMkLst>
          <pc:docMk/>
          <pc:sldMk cId="43055012" sldId="262"/>
        </pc:sldMkLst>
        <pc:spChg chg="mod">
          <ac:chgData name="Välimäki Jaana Maria" userId="S::jaana.valimaki@edu.kotka.fi::cf23a7a9-1d8c-4f8e-aea9-94c6fb2754e1" providerId="AD" clId="Web-{5266B12B-3705-4BAB-9843-1B63A29927CF}" dt="2020-12-28T09:08:10.735" v="2087" actId="20577"/>
          <ac:spMkLst>
            <pc:docMk/>
            <pc:sldMk cId="43055012" sldId="262"/>
            <ac:spMk id="3" creationId="{A1EBB022-A31F-4A87-9E2D-A0B9E5C5F0C6}"/>
          </ac:spMkLst>
        </pc:spChg>
      </pc:sldChg>
      <pc:sldChg chg="modSp new">
        <pc:chgData name="Välimäki Jaana Maria" userId="S::jaana.valimaki@edu.kotka.fi::cf23a7a9-1d8c-4f8e-aea9-94c6fb2754e1" providerId="AD" clId="Web-{5266B12B-3705-4BAB-9843-1B63A29927CF}" dt="2020-12-28T09:35:26.368" v="3315" actId="20577"/>
        <pc:sldMkLst>
          <pc:docMk/>
          <pc:sldMk cId="399494643" sldId="263"/>
        </pc:sldMkLst>
        <pc:spChg chg="mod">
          <ac:chgData name="Välimäki Jaana Maria" userId="S::jaana.valimaki@edu.kotka.fi::cf23a7a9-1d8c-4f8e-aea9-94c6fb2754e1" providerId="AD" clId="Web-{5266B12B-3705-4BAB-9843-1B63A29927CF}" dt="2020-12-28T09:26:00.964" v="3017" actId="20577"/>
          <ac:spMkLst>
            <pc:docMk/>
            <pc:sldMk cId="399494643" sldId="263"/>
            <ac:spMk id="2" creationId="{F867A282-CE09-47FE-B210-C26B6BBDEDA5}"/>
          </ac:spMkLst>
        </pc:spChg>
        <pc:spChg chg="mod">
          <ac:chgData name="Välimäki Jaana Maria" userId="S::jaana.valimaki@edu.kotka.fi::cf23a7a9-1d8c-4f8e-aea9-94c6fb2754e1" providerId="AD" clId="Web-{5266B12B-3705-4BAB-9843-1B63A29927CF}" dt="2020-12-28T09:35:26.368" v="3315" actId="20577"/>
          <ac:spMkLst>
            <pc:docMk/>
            <pc:sldMk cId="399494643" sldId="263"/>
            <ac:spMk id="3" creationId="{F67FC3E1-47BE-4305-8DE0-9BF20C851E35}"/>
          </ac:spMkLst>
        </pc:spChg>
      </pc:sldChg>
      <pc:sldChg chg="modSp new">
        <pc:chgData name="Välimäki Jaana Maria" userId="S::jaana.valimaki@edu.kotka.fi::cf23a7a9-1d8c-4f8e-aea9-94c6fb2754e1" providerId="AD" clId="Web-{5266B12B-3705-4BAB-9843-1B63A29927CF}" dt="2020-12-28T09:36:42.651" v="3380" actId="20577"/>
        <pc:sldMkLst>
          <pc:docMk/>
          <pc:sldMk cId="3201007632" sldId="264"/>
        </pc:sldMkLst>
        <pc:spChg chg="mod">
          <ac:chgData name="Välimäki Jaana Maria" userId="S::jaana.valimaki@edu.kotka.fi::cf23a7a9-1d8c-4f8e-aea9-94c6fb2754e1" providerId="AD" clId="Web-{5266B12B-3705-4BAB-9843-1B63A29927CF}" dt="2020-12-28T09:20:46.269" v="2775" actId="20577"/>
          <ac:spMkLst>
            <pc:docMk/>
            <pc:sldMk cId="3201007632" sldId="264"/>
            <ac:spMk id="2" creationId="{2AB78900-3B46-44F7-A2A3-D2E0A0F695A6}"/>
          </ac:spMkLst>
        </pc:spChg>
        <pc:spChg chg="mod">
          <ac:chgData name="Välimäki Jaana Maria" userId="S::jaana.valimaki@edu.kotka.fi::cf23a7a9-1d8c-4f8e-aea9-94c6fb2754e1" providerId="AD" clId="Web-{5266B12B-3705-4BAB-9843-1B63A29927CF}" dt="2020-12-28T09:36:42.651" v="3380" actId="20577"/>
          <ac:spMkLst>
            <pc:docMk/>
            <pc:sldMk cId="3201007632" sldId="264"/>
            <ac:spMk id="3" creationId="{F2970C6F-6A9E-40D2-99F8-CBFFD894B239}"/>
          </ac:spMkLst>
        </pc:spChg>
      </pc:sldChg>
      <pc:sldChg chg="modSp new">
        <pc:chgData name="Välimäki Jaana Maria" userId="S::jaana.valimaki@edu.kotka.fi::cf23a7a9-1d8c-4f8e-aea9-94c6fb2754e1" providerId="AD" clId="Web-{5266B12B-3705-4BAB-9843-1B63A29927CF}" dt="2020-12-28T09:35:16.086" v="3311" actId="20577"/>
        <pc:sldMkLst>
          <pc:docMk/>
          <pc:sldMk cId="2395992019" sldId="265"/>
        </pc:sldMkLst>
        <pc:spChg chg="mod">
          <ac:chgData name="Välimäki Jaana Maria" userId="S::jaana.valimaki@edu.kotka.fi::cf23a7a9-1d8c-4f8e-aea9-94c6fb2754e1" providerId="AD" clId="Web-{5266B12B-3705-4BAB-9843-1B63A29927CF}" dt="2020-12-28T09:26:23.371" v="3036" actId="20577"/>
          <ac:spMkLst>
            <pc:docMk/>
            <pc:sldMk cId="2395992019" sldId="265"/>
            <ac:spMk id="2" creationId="{BEB6C883-DEC4-4C41-93D7-AA4F647EF1D9}"/>
          </ac:spMkLst>
        </pc:spChg>
        <pc:spChg chg="mod">
          <ac:chgData name="Välimäki Jaana Maria" userId="S::jaana.valimaki@edu.kotka.fi::cf23a7a9-1d8c-4f8e-aea9-94c6fb2754e1" providerId="AD" clId="Web-{5266B12B-3705-4BAB-9843-1B63A29927CF}" dt="2020-12-28T09:35:16.086" v="3311" actId="20577"/>
          <ac:spMkLst>
            <pc:docMk/>
            <pc:sldMk cId="2395992019" sldId="265"/>
            <ac:spMk id="3" creationId="{3CCEC109-E6D5-4802-866B-FE513EB2933D}"/>
          </ac:spMkLst>
        </pc:spChg>
      </pc:sldChg>
      <pc:sldChg chg="modSp new">
        <pc:chgData name="Välimäki Jaana Maria" userId="S::jaana.valimaki@edu.kotka.fi::cf23a7a9-1d8c-4f8e-aea9-94c6fb2754e1" providerId="AD" clId="Web-{5266B12B-3705-4BAB-9843-1B63A29927CF}" dt="2020-12-28T10:03:23.847" v="4313" actId="20577"/>
        <pc:sldMkLst>
          <pc:docMk/>
          <pc:sldMk cId="549460722" sldId="266"/>
        </pc:sldMkLst>
        <pc:spChg chg="mod">
          <ac:chgData name="Välimäki Jaana Maria" userId="S::jaana.valimaki@edu.kotka.fi::cf23a7a9-1d8c-4f8e-aea9-94c6fb2754e1" providerId="AD" clId="Web-{5266B12B-3705-4BAB-9843-1B63A29927CF}" dt="2020-12-28T09:37:09.745" v="3399" actId="20577"/>
          <ac:spMkLst>
            <pc:docMk/>
            <pc:sldMk cId="549460722" sldId="266"/>
            <ac:spMk id="2" creationId="{63FE4CBA-9EB2-4FDB-89E5-13C3C7B91004}"/>
          </ac:spMkLst>
        </pc:spChg>
        <pc:spChg chg="mod">
          <ac:chgData name="Välimäki Jaana Maria" userId="S::jaana.valimaki@edu.kotka.fi::cf23a7a9-1d8c-4f8e-aea9-94c6fb2754e1" providerId="AD" clId="Web-{5266B12B-3705-4BAB-9843-1B63A29927CF}" dt="2020-12-28T10:03:23.847" v="4313" actId="20577"/>
          <ac:spMkLst>
            <pc:docMk/>
            <pc:sldMk cId="549460722" sldId="266"/>
            <ac:spMk id="3" creationId="{A2CD2428-AFB4-454F-8030-420AAC95B31A}"/>
          </ac:spMkLst>
        </pc:spChg>
      </pc:sldChg>
      <pc:sldChg chg="modSp new">
        <pc:chgData name="Välimäki Jaana Maria" userId="S::jaana.valimaki@edu.kotka.fi::cf23a7a9-1d8c-4f8e-aea9-94c6fb2754e1" providerId="AD" clId="Web-{5266B12B-3705-4BAB-9843-1B63A29927CF}" dt="2020-12-28T10:14:33.910" v="5063" actId="20577"/>
        <pc:sldMkLst>
          <pc:docMk/>
          <pc:sldMk cId="1851631719" sldId="267"/>
        </pc:sldMkLst>
        <pc:spChg chg="mod">
          <ac:chgData name="Välimäki Jaana Maria" userId="S::jaana.valimaki@edu.kotka.fi::cf23a7a9-1d8c-4f8e-aea9-94c6fb2754e1" providerId="AD" clId="Web-{5266B12B-3705-4BAB-9843-1B63A29927CF}" dt="2020-12-28T10:09:22.136" v="4356" actId="20577"/>
          <ac:spMkLst>
            <pc:docMk/>
            <pc:sldMk cId="1851631719" sldId="267"/>
            <ac:spMk id="2" creationId="{2E37EA66-1DE7-47C2-8193-622F43F1D051}"/>
          </ac:spMkLst>
        </pc:spChg>
        <pc:spChg chg="mod">
          <ac:chgData name="Välimäki Jaana Maria" userId="S::jaana.valimaki@edu.kotka.fi::cf23a7a9-1d8c-4f8e-aea9-94c6fb2754e1" providerId="AD" clId="Web-{5266B12B-3705-4BAB-9843-1B63A29927CF}" dt="2020-12-28T10:14:33.910" v="5063" actId="20577"/>
          <ac:spMkLst>
            <pc:docMk/>
            <pc:sldMk cId="1851631719" sldId="267"/>
            <ac:spMk id="3" creationId="{41B7E1F6-9545-4F25-9758-402EE6669E8C}"/>
          </ac:spMkLst>
        </pc:spChg>
      </pc:sldChg>
      <pc:sldChg chg="modSp new">
        <pc:chgData name="Välimäki Jaana Maria" userId="S::jaana.valimaki@edu.kotka.fi::cf23a7a9-1d8c-4f8e-aea9-94c6fb2754e1" providerId="AD" clId="Web-{5266B12B-3705-4BAB-9843-1B63A29927CF}" dt="2020-12-28T10:24:09.002" v="5340" actId="20577"/>
        <pc:sldMkLst>
          <pc:docMk/>
          <pc:sldMk cId="822049523" sldId="268"/>
        </pc:sldMkLst>
        <pc:spChg chg="mod">
          <ac:chgData name="Välimäki Jaana Maria" userId="S::jaana.valimaki@edu.kotka.fi::cf23a7a9-1d8c-4f8e-aea9-94c6fb2754e1" providerId="AD" clId="Web-{5266B12B-3705-4BAB-9843-1B63A29927CF}" dt="2020-12-28T10:14:01.878" v="4977" actId="20577"/>
          <ac:spMkLst>
            <pc:docMk/>
            <pc:sldMk cId="822049523" sldId="268"/>
            <ac:spMk id="2" creationId="{D9AF8D39-9161-426E-83C6-00FB0BFB573E}"/>
          </ac:spMkLst>
        </pc:spChg>
        <pc:spChg chg="mod">
          <ac:chgData name="Välimäki Jaana Maria" userId="S::jaana.valimaki@edu.kotka.fi::cf23a7a9-1d8c-4f8e-aea9-94c6fb2754e1" providerId="AD" clId="Web-{5266B12B-3705-4BAB-9843-1B63A29927CF}" dt="2020-12-28T10:24:09.002" v="5340" actId="20577"/>
          <ac:spMkLst>
            <pc:docMk/>
            <pc:sldMk cId="822049523" sldId="268"/>
            <ac:spMk id="3" creationId="{6E18B669-CD44-4D6C-B57D-C263B76725E8}"/>
          </ac:spMkLst>
        </pc:spChg>
      </pc:sldChg>
      <pc:sldChg chg="modSp new">
        <pc:chgData name="Välimäki Jaana Maria" userId="S::jaana.valimaki@edu.kotka.fi::cf23a7a9-1d8c-4f8e-aea9-94c6fb2754e1" providerId="AD" clId="Web-{5266B12B-3705-4BAB-9843-1B63A29927CF}" dt="2020-12-28T10:24:20.346" v="5347" actId="20577"/>
        <pc:sldMkLst>
          <pc:docMk/>
          <pc:sldMk cId="1540825958" sldId="269"/>
        </pc:sldMkLst>
        <pc:spChg chg="mod">
          <ac:chgData name="Välimäki Jaana Maria" userId="S::jaana.valimaki@edu.kotka.fi::cf23a7a9-1d8c-4f8e-aea9-94c6fb2754e1" providerId="AD" clId="Web-{5266B12B-3705-4BAB-9843-1B63A29927CF}" dt="2020-12-28T10:24:20.346" v="5347" actId="20577"/>
          <ac:spMkLst>
            <pc:docMk/>
            <pc:sldMk cId="1540825958" sldId="269"/>
            <ac:spMk id="2" creationId="{D4074452-D045-4AB9-86B0-E0CD4151C966}"/>
          </ac:spMkLst>
        </pc:spChg>
      </pc:sldChg>
      <pc:sldChg chg="modSp new">
        <pc:chgData name="Välimäki Jaana Maria" userId="S::jaana.valimaki@edu.kotka.fi::cf23a7a9-1d8c-4f8e-aea9-94c6fb2754e1" providerId="AD" clId="Web-{5266B12B-3705-4BAB-9843-1B63A29927CF}" dt="2020-12-28T10:25:05.269" v="5356" actId="20577"/>
        <pc:sldMkLst>
          <pc:docMk/>
          <pc:sldMk cId="2992133035" sldId="270"/>
        </pc:sldMkLst>
        <pc:spChg chg="mod">
          <ac:chgData name="Välimäki Jaana Maria" userId="S::jaana.valimaki@edu.kotka.fi::cf23a7a9-1d8c-4f8e-aea9-94c6fb2754e1" providerId="AD" clId="Web-{5266B12B-3705-4BAB-9843-1B63A29927CF}" dt="2020-12-28T10:25:05.269" v="5356" actId="20577"/>
          <ac:spMkLst>
            <pc:docMk/>
            <pc:sldMk cId="2992133035" sldId="270"/>
            <ac:spMk id="2" creationId="{039B88E6-F6C8-437C-AF27-B765EF3F53E3}"/>
          </ac:spMkLst>
        </pc:spChg>
      </pc:sldChg>
      <pc:sldMasterChg chg="del delSldLayout">
        <pc:chgData name="Välimäki Jaana Maria" userId="S::jaana.valimaki@edu.kotka.fi::cf23a7a9-1d8c-4f8e-aea9-94c6fb2754e1" providerId="AD" clId="Web-{5266B12B-3705-4BAB-9843-1B63A29927CF}" dt="2020-12-28T08:31:54.136" v="0"/>
        <pc:sldMasterMkLst>
          <pc:docMk/>
          <pc:sldMasterMk cId="1034520112" sldId="2147483648"/>
        </pc:sldMasterMkLst>
        <pc:sldLayoutChg chg="del">
          <pc:chgData name="Välimäki Jaana Maria" userId="S::jaana.valimaki@edu.kotka.fi::cf23a7a9-1d8c-4f8e-aea9-94c6fb2754e1" providerId="AD" clId="Web-{5266B12B-3705-4BAB-9843-1B63A29927CF}" dt="2020-12-28T08:31:54.136" v="0"/>
          <pc:sldLayoutMkLst>
            <pc:docMk/>
            <pc:sldMasterMk cId="1034520112" sldId="2147483648"/>
            <pc:sldLayoutMk cId="2822443542" sldId="2147483649"/>
          </pc:sldLayoutMkLst>
        </pc:sldLayoutChg>
        <pc:sldLayoutChg chg="del">
          <pc:chgData name="Välimäki Jaana Maria" userId="S::jaana.valimaki@edu.kotka.fi::cf23a7a9-1d8c-4f8e-aea9-94c6fb2754e1" providerId="AD" clId="Web-{5266B12B-3705-4BAB-9843-1B63A29927CF}" dt="2020-12-28T08:31:54.136" v="0"/>
          <pc:sldLayoutMkLst>
            <pc:docMk/>
            <pc:sldMasterMk cId="1034520112" sldId="2147483648"/>
            <pc:sldLayoutMk cId="191875738" sldId="2147483650"/>
          </pc:sldLayoutMkLst>
        </pc:sldLayoutChg>
        <pc:sldLayoutChg chg="del">
          <pc:chgData name="Välimäki Jaana Maria" userId="S::jaana.valimaki@edu.kotka.fi::cf23a7a9-1d8c-4f8e-aea9-94c6fb2754e1" providerId="AD" clId="Web-{5266B12B-3705-4BAB-9843-1B63A29927CF}" dt="2020-12-28T08:31:54.136" v="0"/>
          <pc:sldLayoutMkLst>
            <pc:docMk/>
            <pc:sldMasterMk cId="1034520112" sldId="2147483648"/>
            <pc:sldLayoutMk cId="625772058" sldId="2147483651"/>
          </pc:sldLayoutMkLst>
        </pc:sldLayoutChg>
        <pc:sldLayoutChg chg="del">
          <pc:chgData name="Välimäki Jaana Maria" userId="S::jaana.valimaki@edu.kotka.fi::cf23a7a9-1d8c-4f8e-aea9-94c6fb2754e1" providerId="AD" clId="Web-{5266B12B-3705-4BAB-9843-1B63A29927CF}" dt="2020-12-28T08:31:54.136" v="0"/>
          <pc:sldLayoutMkLst>
            <pc:docMk/>
            <pc:sldMasterMk cId="1034520112" sldId="2147483648"/>
            <pc:sldLayoutMk cId="1368371511" sldId="2147483652"/>
          </pc:sldLayoutMkLst>
        </pc:sldLayoutChg>
        <pc:sldLayoutChg chg="del">
          <pc:chgData name="Välimäki Jaana Maria" userId="S::jaana.valimaki@edu.kotka.fi::cf23a7a9-1d8c-4f8e-aea9-94c6fb2754e1" providerId="AD" clId="Web-{5266B12B-3705-4BAB-9843-1B63A29927CF}" dt="2020-12-28T08:31:54.136" v="0"/>
          <pc:sldLayoutMkLst>
            <pc:docMk/>
            <pc:sldMasterMk cId="1034520112" sldId="2147483648"/>
            <pc:sldLayoutMk cId="4234365057" sldId="2147483653"/>
          </pc:sldLayoutMkLst>
        </pc:sldLayoutChg>
        <pc:sldLayoutChg chg="del">
          <pc:chgData name="Välimäki Jaana Maria" userId="S::jaana.valimaki@edu.kotka.fi::cf23a7a9-1d8c-4f8e-aea9-94c6fb2754e1" providerId="AD" clId="Web-{5266B12B-3705-4BAB-9843-1B63A29927CF}" dt="2020-12-28T08:31:54.136" v="0"/>
          <pc:sldLayoutMkLst>
            <pc:docMk/>
            <pc:sldMasterMk cId="1034520112" sldId="2147483648"/>
            <pc:sldLayoutMk cId="323876409" sldId="2147483654"/>
          </pc:sldLayoutMkLst>
        </pc:sldLayoutChg>
        <pc:sldLayoutChg chg="del">
          <pc:chgData name="Välimäki Jaana Maria" userId="S::jaana.valimaki@edu.kotka.fi::cf23a7a9-1d8c-4f8e-aea9-94c6fb2754e1" providerId="AD" clId="Web-{5266B12B-3705-4BAB-9843-1B63A29927CF}" dt="2020-12-28T08:31:54.136" v="0"/>
          <pc:sldLayoutMkLst>
            <pc:docMk/>
            <pc:sldMasterMk cId="1034520112" sldId="2147483648"/>
            <pc:sldLayoutMk cId="1583615748" sldId="2147483655"/>
          </pc:sldLayoutMkLst>
        </pc:sldLayoutChg>
        <pc:sldLayoutChg chg="del">
          <pc:chgData name="Välimäki Jaana Maria" userId="S::jaana.valimaki@edu.kotka.fi::cf23a7a9-1d8c-4f8e-aea9-94c6fb2754e1" providerId="AD" clId="Web-{5266B12B-3705-4BAB-9843-1B63A29927CF}" dt="2020-12-28T08:31:54.136" v="0"/>
          <pc:sldLayoutMkLst>
            <pc:docMk/>
            <pc:sldMasterMk cId="1034520112" sldId="2147483648"/>
            <pc:sldLayoutMk cId="3827074677" sldId="2147483656"/>
          </pc:sldLayoutMkLst>
        </pc:sldLayoutChg>
        <pc:sldLayoutChg chg="del">
          <pc:chgData name="Välimäki Jaana Maria" userId="S::jaana.valimaki@edu.kotka.fi::cf23a7a9-1d8c-4f8e-aea9-94c6fb2754e1" providerId="AD" clId="Web-{5266B12B-3705-4BAB-9843-1B63A29927CF}" dt="2020-12-28T08:31:54.136" v="0"/>
          <pc:sldLayoutMkLst>
            <pc:docMk/>
            <pc:sldMasterMk cId="1034520112" sldId="2147483648"/>
            <pc:sldLayoutMk cId="3139981579" sldId="2147483657"/>
          </pc:sldLayoutMkLst>
        </pc:sldLayoutChg>
        <pc:sldLayoutChg chg="del">
          <pc:chgData name="Välimäki Jaana Maria" userId="S::jaana.valimaki@edu.kotka.fi::cf23a7a9-1d8c-4f8e-aea9-94c6fb2754e1" providerId="AD" clId="Web-{5266B12B-3705-4BAB-9843-1B63A29927CF}" dt="2020-12-28T08:31:54.136" v="0"/>
          <pc:sldLayoutMkLst>
            <pc:docMk/>
            <pc:sldMasterMk cId="1034520112" sldId="2147483648"/>
            <pc:sldLayoutMk cId="1012034331" sldId="2147483658"/>
          </pc:sldLayoutMkLst>
        </pc:sldLayoutChg>
        <pc:sldLayoutChg chg="del">
          <pc:chgData name="Välimäki Jaana Maria" userId="S::jaana.valimaki@edu.kotka.fi::cf23a7a9-1d8c-4f8e-aea9-94c6fb2754e1" providerId="AD" clId="Web-{5266B12B-3705-4BAB-9843-1B63A29927CF}" dt="2020-12-28T08:31:54.136" v="0"/>
          <pc:sldLayoutMkLst>
            <pc:docMk/>
            <pc:sldMasterMk cId="1034520112" sldId="2147483648"/>
            <pc:sldLayoutMk cId="3406455356" sldId="2147483659"/>
          </pc:sldLayoutMkLst>
        </pc:sldLayoutChg>
      </pc:sldMasterChg>
      <pc:sldMasterChg chg="add del addSldLayout delSldLayout modSldLayout">
        <pc:chgData name="Välimäki Jaana Maria" userId="S::jaana.valimaki@edu.kotka.fi::cf23a7a9-1d8c-4f8e-aea9-94c6fb2754e1" providerId="AD" clId="Web-{5266B12B-3705-4BAB-9843-1B63A29927CF}" dt="2020-12-28T08:35:42.407" v="172"/>
        <pc:sldMasterMkLst>
          <pc:docMk/>
          <pc:sldMasterMk cId="701002376" sldId="2147483660"/>
        </pc:sldMasterMkLst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1383196426" sldId="2147483661"/>
          </pc:sldLayoutMkLst>
        </pc:sldLayoutChg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3591180785" sldId="2147483662"/>
          </pc:sldLayoutMkLst>
        </pc:sldLayoutChg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495069943" sldId="2147483663"/>
          </pc:sldLayoutMkLst>
        </pc:sldLayoutChg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2256350393" sldId="2147483664"/>
          </pc:sldLayoutMkLst>
        </pc:sldLayoutChg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1521397756" sldId="2147483665"/>
          </pc:sldLayoutMkLst>
        </pc:sldLayoutChg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1685330697" sldId="2147483666"/>
          </pc:sldLayoutMkLst>
        </pc:sldLayoutChg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3728447880" sldId="2147483667"/>
          </pc:sldLayoutMkLst>
        </pc:sldLayoutChg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2352705145" sldId="2147483668"/>
          </pc:sldLayoutMkLst>
        </pc:sldLayoutChg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1776729365" sldId="2147483669"/>
          </pc:sldLayoutMkLst>
        </pc:sldLayoutChg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3487012591" sldId="2147483670"/>
          </pc:sldLayoutMkLst>
        </pc:sldLayoutChg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884219392" sldId="2147483671"/>
          </pc:sldLayoutMkLst>
        </pc:sldLayoutChg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3231299419" sldId="2147483672"/>
          </pc:sldLayoutMkLst>
        </pc:sldLayoutChg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846924370" sldId="2147483673"/>
          </pc:sldLayoutMkLst>
        </pc:sldLayoutChg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3048070673" sldId="2147483674"/>
          </pc:sldLayoutMkLst>
        </pc:sldLayoutChg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2049465867" sldId="2147483675"/>
          </pc:sldLayoutMkLst>
        </pc:sldLayoutChg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2377727480" sldId="2147483676"/>
          </pc:sldLayoutMkLst>
        </pc:sldLayoutChg>
        <pc:sldLayoutChg chg="add del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701002376" sldId="2147483660"/>
            <pc:sldLayoutMk cId="670632005" sldId="2147483677"/>
          </pc:sldLayoutMkLst>
        </pc:sldLayoutChg>
      </pc:sldMasterChg>
      <pc:sldMasterChg chg="add addSldLayout modSldLayout">
        <pc:chgData name="Välimäki Jaana Maria" userId="S::jaana.valimaki@edu.kotka.fi::cf23a7a9-1d8c-4f8e-aea9-94c6fb2754e1" providerId="AD" clId="Web-{5266B12B-3705-4BAB-9843-1B63A29927CF}" dt="2020-12-28T08:35:42.407" v="172"/>
        <pc:sldMasterMkLst>
          <pc:docMk/>
          <pc:sldMasterMk cId="3886985585" sldId="2147483678"/>
        </pc:sldMasterMkLst>
        <pc:sldLayoutChg chg="add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3886985585" sldId="2147483678"/>
            <pc:sldLayoutMk cId="3394184753" sldId="2147483679"/>
          </pc:sldLayoutMkLst>
        </pc:sldLayoutChg>
        <pc:sldLayoutChg chg="add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3886985585" sldId="2147483678"/>
            <pc:sldLayoutMk cId="3622258467" sldId="2147483680"/>
          </pc:sldLayoutMkLst>
        </pc:sldLayoutChg>
        <pc:sldLayoutChg chg="add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3886985585" sldId="2147483678"/>
            <pc:sldLayoutMk cId="1748360161" sldId="2147483681"/>
          </pc:sldLayoutMkLst>
        </pc:sldLayoutChg>
        <pc:sldLayoutChg chg="add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3886985585" sldId="2147483678"/>
            <pc:sldLayoutMk cId="874763192" sldId="2147483682"/>
          </pc:sldLayoutMkLst>
        </pc:sldLayoutChg>
        <pc:sldLayoutChg chg="add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3886985585" sldId="2147483678"/>
            <pc:sldLayoutMk cId="3950519504" sldId="2147483683"/>
          </pc:sldLayoutMkLst>
        </pc:sldLayoutChg>
        <pc:sldLayoutChg chg="add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3886985585" sldId="2147483678"/>
            <pc:sldLayoutMk cId="1754427082" sldId="2147483684"/>
          </pc:sldLayoutMkLst>
        </pc:sldLayoutChg>
        <pc:sldLayoutChg chg="add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3886985585" sldId="2147483678"/>
            <pc:sldLayoutMk cId="638190382" sldId="2147483685"/>
          </pc:sldLayoutMkLst>
        </pc:sldLayoutChg>
        <pc:sldLayoutChg chg="add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3886985585" sldId="2147483678"/>
            <pc:sldLayoutMk cId="3858887652" sldId="2147483686"/>
          </pc:sldLayoutMkLst>
        </pc:sldLayoutChg>
        <pc:sldLayoutChg chg="add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3886985585" sldId="2147483678"/>
            <pc:sldLayoutMk cId="423985666" sldId="2147483687"/>
          </pc:sldLayoutMkLst>
        </pc:sldLayoutChg>
        <pc:sldLayoutChg chg="add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3886985585" sldId="2147483678"/>
            <pc:sldLayoutMk cId="1416927881" sldId="2147483688"/>
          </pc:sldLayoutMkLst>
        </pc:sldLayoutChg>
        <pc:sldLayoutChg chg="add mod replId">
          <pc:chgData name="Välimäki Jaana Maria" userId="S::jaana.valimaki@edu.kotka.fi::cf23a7a9-1d8c-4f8e-aea9-94c6fb2754e1" providerId="AD" clId="Web-{5266B12B-3705-4BAB-9843-1B63A29927CF}" dt="2020-12-28T08:35:42.407" v="172"/>
          <pc:sldLayoutMkLst>
            <pc:docMk/>
            <pc:sldMasterMk cId="3886985585" sldId="2147483678"/>
            <pc:sldLayoutMk cId="1983679921" sldId="214748368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84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927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679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258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36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763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19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42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19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88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1/3/2021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5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985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4800"/>
              <a:t>Terveystiedon valtakunnallisten kurssien  keskeiset sisällöt</a:t>
            </a:r>
            <a:endParaRPr lang="fi-FI" sz="4800">
              <a:latin typeface="Rockwell Condensed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err="1"/>
              <a:t>Ops</a:t>
            </a:r>
            <a:r>
              <a:rPr lang="fi-FI"/>
              <a:t> 2016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B78900-3B46-44F7-A2A3-D2E0A0F69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Riippuvuutta aiheuttavat tekijät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970C6F-6A9E-40D2-99F8-CBFFD894B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/>
              <a:t>B.TUPAKKATUOTTEET, NUUSKA, ALKOHOLI, HUUMEET, PELAAMINEN</a:t>
            </a:r>
          </a:p>
          <a:p>
            <a:r>
              <a:rPr lang="fi-FI"/>
              <a:t>Vaikutukset terveyteen: välittömät, pitkän ajan</a:t>
            </a:r>
          </a:p>
          <a:p>
            <a:pPr>
              <a:buClr>
                <a:srgbClr val="9E3611"/>
              </a:buClr>
            </a:pPr>
            <a:r>
              <a:rPr lang="fi-FI"/>
              <a:t>Terveyshaittaa aiheuttavat ainesosat/toiminnot</a:t>
            </a:r>
          </a:p>
          <a:p>
            <a:pPr>
              <a:buClr>
                <a:srgbClr val="9E3611"/>
              </a:buClr>
            </a:pPr>
            <a:r>
              <a:rPr lang="fi-FI"/>
              <a:t>Mikä kyseisessä päihteessä/toiminnossa aiheuttaa riippuvuutta?</a:t>
            </a:r>
          </a:p>
          <a:p>
            <a:pPr>
              <a:buClr>
                <a:srgbClr val="9E3611"/>
              </a:buClr>
            </a:pPr>
            <a:r>
              <a:rPr lang="fi-FI"/>
              <a:t>Vaikutukset yksilölle, läheisille, yhteiskunnalle, luonnolle</a:t>
            </a:r>
          </a:p>
          <a:p>
            <a:pPr>
              <a:buClr>
                <a:srgbClr val="9E3611"/>
              </a:buClr>
            </a:pPr>
            <a:r>
              <a:rPr lang="fi-FI"/>
              <a:t>Lainsäädäntö</a:t>
            </a:r>
          </a:p>
          <a:p>
            <a:pPr>
              <a:buClr>
                <a:srgbClr val="9E3611"/>
              </a:buClr>
            </a:pPr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1007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FE4CBA-9EB2-4FDB-89E5-13C3C7B91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6.Tarttuvat taudit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CD2428-AFB4-454F-8030-420AAC95B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dirty="0"/>
              <a:t>Olivat 1900-luvun alkupuolella suomalaisten kansantauteja</a:t>
            </a:r>
          </a:p>
          <a:p>
            <a:pPr>
              <a:buClr>
                <a:srgbClr val="9E3611"/>
              </a:buClr>
            </a:pPr>
            <a:r>
              <a:rPr lang="fi-FI" dirty="0"/>
              <a:t>Tautien vähenemiseen liittyvät tekijät: hygienian ja </a:t>
            </a:r>
            <a:r>
              <a:rPr lang="fi-FI" dirty="0" err="1"/>
              <a:t>sanitaation</a:t>
            </a:r>
            <a:r>
              <a:rPr lang="fi-FI" dirty="0"/>
              <a:t> paraneminen, rokotusten keksiminen, antibiootit, hoitomenetelmien kehittyminen, terveydenhuoltojärjestelmän saavutettavuus, tartuntatautilaki</a:t>
            </a:r>
          </a:p>
          <a:p>
            <a:pPr>
              <a:buClr>
                <a:srgbClr val="9E3611"/>
              </a:buClr>
            </a:pPr>
            <a:r>
              <a:rPr lang="fi-FI" dirty="0"/>
              <a:t>Aiheuttajat: bakteerit, virukset, loiset, sienet (virulenssi= mikrobin taudinaiheuttamiskyky)</a:t>
            </a:r>
          </a:p>
          <a:p>
            <a:pPr>
              <a:buClr>
                <a:srgbClr val="9E3611"/>
              </a:buClr>
            </a:pPr>
            <a:r>
              <a:rPr lang="fi-FI" dirty="0"/>
              <a:t>Tartuntatavat: pisara (aerosoli), kosketus, veri, suun kautta, sukupuoliteitse, vektori,</a:t>
            </a:r>
          </a:p>
          <a:p>
            <a:pPr>
              <a:buClr>
                <a:srgbClr val="9E3611"/>
              </a:buClr>
            </a:pPr>
            <a:r>
              <a:rPr lang="fi-FI" dirty="0"/>
              <a:t>Rokotusten toimintamekanismi</a:t>
            </a:r>
          </a:p>
          <a:p>
            <a:pPr>
              <a:buClr>
                <a:srgbClr val="9E3611"/>
              </a:buClr>
            </a:pPr>
            <a:r>
              <a:rPr lang="fi-FI" dirty="0"/>
              <a:t>Rokotteiden plussat ja miinukset</a:t>
            </a:r>
          </a:p>
          <a:p>
            <a:pPr>
              <a:buClr>
                <a:srgbClr val="9E3611"/>
              </a:buClr>
            </a:pPr>
            <a:r>
              <a:rPr lang="fi-FI" dirty="0"/>
              <a:t>Immuniteetti</a:t>
            </a:r>
          </a:p>
          <a:p>
            <a:pPr>
              <a:buClr>
                <a:srgbClr val="9E3611"/>
              </a:buClr>
            </a:pPr>
            <a:r>
              <a:rPr lang="fi-FI" dirty="0"/>
              <a:t>Tulevaisuuden haasteet: rokottamattomuus, antibioottiresistenssi, uudet sairaudet, ilmastonmuutoksen vaikutukset, mikrobien evoluutio</a:t>
            </a:r>
          </a:p>
        </p:txBody>
      </p:sp>
    </p:spTree>
    <p:extLst>
      <p:ext uri="{BB962C8B-B14F-4D97-AF65-F5344CB8AC3E}">
        <p14:creationId xmlns:p14="http://schemas.microsoft.com/office/powerpoint/2010/main" val="549460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37EA66-1DE7-47C2-8193-622F43F1D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Tarttumattomat sairaudet: kansantaudit</a:t>
            </a:r>
            <a:endParaRPr lang="fi-FI">
              <a:latin typeface="Rockwell Condensed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B7E1F6-9545-4F25-9758-402EE6669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fi-FI" dirty="0"/>
              <a:t>Monet syntyvät hitaasti huonojen elintapojen vaikutuksesta</a:t>
            </a:r>
          </a:p>
          <a:p>
            <a:pPr>
              <a:buClr>
                <a:srgbClr val="9E3611"/>
              </a:buClr>
            </a:pPr>
            <a:r>
              <a:rPr lang="fi-FI" dirty="0"/>
              <a:t>Osan syntyyn vaikuttaa perimä</a:t>
            </a:r>
          </a:p>
          <a:p>
            <a:pPr>
              <a:buClr>
                <a:srgbClr val="9E3611"/>
              </a:buClr>
            </a:pPr>
            <a:r>
              <a:rPr lang="fi-FI" dirty="0"/>
              <a:t>Osa voi aiheutua ympäristötekijöistä </a:t>
            </a:r>
          </a:p>
          <a:p>
            <a:pPr>
              <a:buClr>
                <a:srgbClr val="9E3611"/>
              </a:buClr>
            </a:pPr>
            <a:r>
              <a:rPr lang="fi-FI" dirty="0"/>
              <a:t>Osa voi liittyä sattumaan</a:t>
            </a:r>
          </a:p>
          <a:p>
            <a:pPr>
              <a:buClr>
                <a:srgbClr val="9E3611"/>
              </a:buClr>
            </a:pPr>
            <a:r>
              <a:rPr lang="fi-FI" dirty="0"/>
              <a:t>Ikä hidastaa solujen uusiutumista ja viallisten solujen poistoa -&gt;lisää riskiä tiettyihin kansantauteihin</a:t>
            </a:r>
          </a:p>
          <a:p>
            <a:pPr>
              <a:buClr>
                <a:srgbClr val="9E3611"/>
              </a:buClr>
            </a:pPr>
            <a:r>
              <a:rPr lang="fi-FI" dirty="0"/>
              <a:t>Kansantautien hoitomenetelmät ovat kehittyneet melkoisesti: käytössä on paljon terveysteknologiaa ja täsmälääkkeitä</a:t>
            </a:r>
          </a:p>
          <a:p>
            <a:pPr>
              <a:buClr>
                <a:srgbClr val="9E3611"/>
              </a:buClr>
            </a:pPr>
            <a:r>
              <a:rPr lang="fi-FI" dirty="0"/>
              <a:t>Myös sairauden kanssa eläminen on nykyään laadukkaampaa juuri parantuneiden hoitomenetelmien seurauksena</a:t>
            </a:r>
          </a:p>
          <a:p>
            <a:pPr>
              <a:buClr>
                <a:srgbClr val="9E3611"/>
              </a:buClr>
            </a:pPr>
            <a:r>
              <a:rPr lang="fi-FI" dirty="0"/>
              <a:t>Vaikutukset potilaaseen, läheisiin, yhteiskuntaan</a:t>
            </a:r>
          </a:p>
          <a:p>
            <a:pPr>
              <a:buClr>
                <a:srgbClr val="9E3611"/>
              </a:buClr>
            </a:pPr>
            <a:r>
              <a:rPr lang="fi-FI" dirty="0"/>
              <a:t>Yleisyys alueittain, ikäryhmittäin, sukupuolen mukaan</a:t>
            </a:r>
          </a:p>
        </p:txBody>
      </p:sp>
    </p:spTree>
    <p:extLst>
      <p:ext uri="{BB962C8B-B14F-4D97-AF65-F5344CB8AC3E}">
        <p14:creationId xmlns:p14="http://schemas.microsoft.com/office/powerpoint/2010/main" val="1851631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AF8D39-9161-426E-83C6-00FB0BFB5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Keskeisimmät kansantaudit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18B669-CD44-4D6C-B57D-C263B7672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fi-FI"/>
              <a:t>Sydän ja verisuonisairaudet</a:t>
            </a:r>
          </a:p>
          <a:p>
            <a:pPr marL="457200" indent="-457200">
              <a:buClr>
                <a:srgbClr val="9E3611"/>
              </a:buClr>
              <a:buAutoNum type="arabicPeriod"/>
            </a:pPr>
            <a:r>
              <a:rPr lang="fi-FI"/>
              <a:t>Allergiat ja astma</a:t>
            </a:r>
          </a:p>
          <a:p>
            <a:pPr marL="457200" indent="-457200">
              <a:buClr>
                <a:srgbClr val="9E3611"/>
              </a:buClr>
              <a:buAutoNum type="arabicPeriod"/>
            </a:pPr>
            <a:r>
              <a:rPr lang="fi-FI"/>
              <a:t>Syöpä</a:t>
            </a:r>
          </a:p>
          <a:p>
            <a:pPr marL="457200" indent="-457200">
              <a:buClr>
                <a:srgbClr val="9E3611"/>
              </a:buClr>
              <a:buAutoNum type="arabicPeriod"/>
            </a:pPr>
            <a:r>
              <a:rPr lang="fi-FI"/>
              <a:t>Tules</a:t>
            </a:r>
          </a:p>
          <a:p>
            <a:pPr marL="457200" indent="-457200">
              <a:buClr>
                <a:srgbClr val="9E3611"/>
              </a:buClr>
              <a:buAutoNum type="arabicPeriod"/>
            </a:pPr>
            <a:r>
              <a:rPr lang="fi-FI"/>
              <a:t>Diabetes</a:t>
            </a:r>
          </a:p>
          <a:p>
            <a:pPr marL="457200" indent="-457200">
              <a:buClr>
                <a:srgbClr val="9E3611"/>
              </a:buClr>
              <a:buAutoNum type="arabicPeriod"/>
            </a:pPr>
            <a:r>
              <a:rPr lang="fi-FI"/>
              <a:t>Mielenterveysongelmat</a:t>
            </a:r>
          </a:p>
          <a:p>
            <a:pPr marL="0" indent="0">
              <a:buClr>
                <a:srgbClr val="9E3611"/>
              </a:buClr>
              <a:buNone/>
            </a:pPr>
            <a:r>
              <a:rPr lang="fi-FI"/>
              <a:t>Yleisyys (ikäryhmät, sukupuolijakauma, kaupunki/maaseutu, alueelliset erot)</a:t>
            </a:r>
          </a:p>
          <a:p>
            <a:pPr marL="0" indent="0">
              <a:buNone/>
            </a:pPr>
            <a:r>
              <a:rPr lang="fi-FI"/>
              <a:t>trendi (lisääntyy, vähenee)</a:t>
            </a:r>
          </a:p>
          <a:p>
            <a:pPr marL="0" indent="0">
              <a:buNone/>
            </a:pPr>
            <a:r>
              <a:rPr lang="fi-FI"/>
              <a:t>Taudin muodot</a:t>
            </a:r>
          </a:p>
          <a:p>
            <a:pPr marL="0" indent="0">
              <a:buNone/>
            </a:pPr>
            <a:r>
              <a:rPr lang="fi-FI"/>
              <a:t>Taudin ehkäisy</a:t>
            </a:r>
          </a:p>
          <a:p>
            <a:pPr marL="0" indent="0">
              <a:buNone/>
            </a:pPr>
            <a:r>
              <a:rPr lang="fi-FI"/>
              <a:t>Taudin hoitomenetelmät</a:t>
            </a:r>
          </a:p>
        </p:txBody>
      </p:sp>
    </p:spTree>
    <p:extLst>
      <p:ext uri="{BB962C8B-B14F-4D97-AF65-F5344CB8AC3E}">
        <p14:creationId xmlns:p14="http://schemas.microsoft.com/office/powerpoint/2010/main" val="822049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074452-D045-4AB9-86B0-E0CD4151C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TE2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38FE4FF-7EE7-4D0A-A9DA-F43B4F4655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Ihminen, ympäristö ja terveys</a:t>
            </a:r>
          </a:p>
        </p:txBody>
      </p:sp>
    </p:spTree>
    <p:extLst>
      <p:ext uri="{BB962C8B-B14F-4D97-AF65-F5344CB8AC3E}">
        <p14:creationId xmlns:p14="http://schemas.microsoft.com/office/powerpoint/2010/main" val="1540825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ACC7D3-986C-4EB8-8E65-F9FB2CE73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1.Yksilö erilaisissa ympäristöissä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FDDF4F-CD2B-41C7-A930-657E32E55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Ympäristöterveyden määritelmä ja erilaisten ympäristöjen määrittäminen</a:t>
            </a:r>
          </a:p>
          <a:p>
            <a:pPr>
              <a:buClr>
                <a:srgbClr val="9E3611"/>
              </a:buClr>
            </a:pPr>
            <a:r>
              <a:rPr lang="fi-FI" dirty="0"/>
              <a:t>Rakennetun-, luonnon- ja psykososiaalisen ympäristön vaikutus terveyteen</a:t>
            </a:r>
          </a:p>
          <a:p>
            <a:pPr>
              <a:buClr>
                <a:srgbClr val="9E3611"/>
              </a:buClr>
            </a:pPr>
            <a:r>
              <a:rPr lang="fi-FI" dirty="0" err="1"/>
              <a:t>Altiste</a:t>
            </a:r>
            <a:r>
              <a:rPr lang="fi-FI" dirty="0"/>
              <a:t>-vaste (fysikaaliset, biologiset ja kemialliset tekijät, estetiikka, psykososiaaliset tekijät)Erityisesti: ravinto, talous/uimavesi, sisäilma, ilmanlaatu, melu, kemikaalit, asumis- ja oleskelutilojen turvallisuus</a:t>
            </a:r>
          </a:p>
          <a:p>
            <a:pPr>
              <a:buClr>
                <a:srgbClr val="9E3611"/>
              </a:buClr>
            </a:pPr>
            <a:r>
              <a:rPr lang="fi-FI" dirty="0"/>
              <a:t>Riskien arviointi ja hallinta, kansainväliset säädökset esim. REACH-luokitus</a:t>
            </a:r>
          </a:p>
          <a:p>
            <a:pPr>
              <a:buClr>
                <a:srgbClr val="9E3611"/>
              </a:buClr>
            </a:pPr>
            <a:r>
              <a:rPr lang="fi-FI" dirty="0"/>
              <a:t>Kestävä kehitys AGENDA 2030</a:t>
            </a:r>
          </a:p>
          <a:p>
            <a:pPr>
              <a:buClr>
                <a:srgbClr val="9E3611"/>
              </a:buClr>
            </a:pPr>
            <a:r>
              <a:rPr lang="fi-FI" dirty="0"/>
              <a:t>Yksilön ja ympäristön suhde: ergonomia(fyysinen, kognitiivinen, organisatorinen), työ/opiskeluilmapiiri, kiusaamisilmiö, ympäristön esteettisyyden merkitys ihmiselle, suojautuminen (turvavälineet, esim. vaarallisissa tartuntataudeissa etäisyydet, maskit, käsihygienia)</a:t>
            </a:r>
          </a:p>
          <a:p>
            <a:pPr>
              <a:buClr>
                <a:srgbClr val="9E3611"/>
              </a:buClr>
            </a:pPr>
            <a:endParaRPr lang="fi-FI" dirty="0"/>
          </a:p>
          <a:p>
            <a:pPr>
              <a:buClr>
                <a:srgbClr val="9E3611"/>
              </a:buClr>
            </a:pPr>
            <a:endParaRPr lang="fi-FI" dirty="0"/>
          </a:p>
          <a:p>
            <a:pPr>
              <a:buClr>
                <a:srgbClr val="9E3611"/>
              </a:buClr>
            </a:pPr>
            <a:endParaRPr lang="fi-FI" dirty="0"/>
          </a:p>
          <a:p>
            <a:pPr>
              <a:buClr>
                <a:srgbClr val="9E3611"/>
              </a:buClr>
            </a:pPr>
            <a:endParaRPr lang="fi-FI" dirty="0"/>
          </a:p>
          <a:p>
            <a:pPr>
              <a:buClr>
                <a:srgbClr val="9E3611"/>
              </a:buClr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86978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50A35C-8469-4C9C-B519-D45E5CB47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2.Geneettinen ja sosiaalinen perimä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83554A-24A6-4862-9852-0213A98FC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Geneettinen perimä, mutaatiot, </a:t>
            </a:r>
            <a:r>
              <a:rPr lang="fi-FI" dirty="0" err="1"/>
              <a:t>epigeneettinen</a:t>
            </a:r>
            <a:r>
              <a:rPr lang="fi-FI" dirty="0"/>
              <a:t> merkki</a:t>
            </a:r>
          </a:p>
          <a:p>
            <a:pPr>
              <a:buClr>
                <a:srgbClr val="9E3611"/>
              </a:buClr>
            </a:pPr>
            <a:r>
              <a:rPr lang="fi-FI" dirty="0">
                <a:ea typeface="+mn-lt"/>
                <a:cs typeface="+mn-lt"/>
              </a:rPr>
              <a:t>perinnölliset sairaudet, monitekijäiset sairaudet</a:t>
            </a:r>
          </a:p>
          <a:p>
            <a:pPr>
              <a:buClr>
                <a:srgbClr val="9E3611"/>
              </a:buClr>
            </a:pPr>
            <a:r>
              <a:rPr lang="fi-FI" dirty="0"/>
              <a:t>Perimän, ympäristötekijöiden ja elämäntapojen merkitys eri sairauksissa</a:t>
            </a:r>
          </a:p>
          <a:p>
            <a:pPr>
              <a:buClr>
                <a:srgbClr val="9E3611"/>
              </a:buClr>
            </a:pPr>
            <a:r>
              <a:rPr lang="fi-FI" dirty="0"/>
              <a:t>Sosiaalinen pääoma</a:t>
            </a:r>
          </a:p>
          <a:p>
            <a:pPr>
              <a:buClr>
                <a:srgbClr val="9E3611"/>
              </a:buClr>
            </a:pPr>
            <a:r>
              <a:rPr lang="fi-FI" dirty="0"/>
              <a:t>Sosiaalinen perimä</a:t>
            </a:r>
          </a:p>
        </p:txBody>
      </p:sp>
    </p:spTree>
    <p:extLst>
      <p:ext uri="{BB962C8B-B14F-4D97-AF65-F5344CB8AC3E}">
        <p14:creationId xmlns:p14="http://schemas.microsoft.com/office/powerpoint/2010/main" val="706605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21A69C-66AA-4C41-8125-E5147B777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Mediaympäristö ja terveysviestintä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26B046-63DB-4563-B1F3-417994B0D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Luotettavan terveystiedon kriteerit, mediakriittisyys</a:t>
            </a:r>
          </a:p>
          <a:p>
            <a:pPr>
              <a:buClr>
                <a:srgbClr val="9E3611"/>
              </a:buClr>
            </a:pPr>
            <a:r>
              <a:rPr lang="fi-FI" dirty="0"/>
              <a:t>Median keinot korostaa asioita haluamallaan tavalla</a:t>
            </a:r>
          </a:p>
          <a:p>
            <a:pPr>
              <a:buClr>
                <a:srgbClr val="9E3611"/>
              </a:buClr>
            </a:pPr>
            <a:r>
              <a:rPr lang="fi-FI" dirty="0"/>
              <a:t>Median suurkuluttamisen terveyshaitat</a:t>
            </a:r>
          </a:p>
          <a:p>
            <a:pPr>
              <a:buClr>
                <a:srgbClr val="9E3611"/>
              </a:buClr>
            </a:pPr>
            <a:r>
              <a:rPr lang="fi-FI" dirty="0"/>
              <a:t>Terveysviestinnän kanavat</a:t>
            </a:r>
          </a:p>
          <a:p>
            <a:pPr>
              <a:buClr>
                <a:srgbClr val="9E3611"/>
              </a:buClr>
            </a:pPr>
            <a:r>
              <a:rPr lang="fi-FI" dirty="0"/>
              <a:t>Vaikuttamisen keinot terveysviestinnässä eri viestimiä apuna käyttäen</a:t>
            </a:r>
          </a:p>
          <a:p>
            <a:pPr>
              <a:buClr>
                <a:srgbClr val="9E3611"/>
              </a:buClr>
            </a:pPr>
            <a:r>
              <a:rPr lang="fi-FI" dirty="0"/>
              <a:t>Millaista on terveyttä edistävä terveysviestintä?</a:t>
            </a:r>
          </a:p>
          <a:p>
            <a:pPr>
              <a:buClr>
                <a:srgbClr val="9E3611"/>
              </a:buClr>
            </a:pPr>
            <a:r>
              <a:rPr lang="fi-FI" dirty="0"/>
              <a:t>Millainen on hyvä terveyskampanja?</a:t>
            </a:r>
          </a:p>
          <a:p>
            <a:pPr>
              <a:buClr>
                <a:srgbClr val="9E3611"/>
              </a:buClr>
            </a:pPr>
            <a:endParaRPr lang="fi-FI" dirty="0"/>
          </a:p>
          <a:p>
            <a:pPr>
              <a:buClr>
                <a:srgbClr val="9E3611"/>
              </a:buClr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80411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10D55D-1C9B-4488-A645-EE9168E36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4.Elämänkulku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84AE40-1499-41AF-90D9-9F8115ECD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Aika hedelmöittymisestä kuolemaan</a:t>
            </a:r>
          </a:p>
          <a:p>
            <a:pPr>
              <a:buClr>
                <a:srgbClr val="9E3611"/>
              </a:buClr>
            </a:pPr>
            <a:r>
              <a:rPr lang="fi-FI" dirty="0"/>
              <a:t>Kehitystehtävät eri ikäkausina</a:t>
            </a:r>
          </a:p>
          <a:p>
            <a:pPr>
              <a:buClr>
                <a:srgbClr val="9E3611"/>
              </a:buClr>
            </a:pPr>
            <a:r>
              <a:rPr lang="fi-FI" dirty="0"/>
              <a:t>Kriisit: kehityskriisi, elämänkriisi, traumaattinen kriisi</a:t>
            </a:r>
          </a:p>
          <a:p>
            <a:pPr>
              <a:buClr>
                <a:srgbClr val="9E3611"/>
              </a:buClr>
            </a:pPr>
            <a:r>
              <a:rPr lang="fi-FI" dirty="0"/>
              <a:t>Terveellisen elämäntavan omaksuminen</a:t>
            </a:r>
          </a:p>
          <a:p>
            <a:pPr>
              <a:buClr>
                <a:srgbClr val="9E3611"/>
              </a:buClr>
            </a:pPr>
            <a:r>
              <a:rPr lang="fi-FI" dirty="0"/>
              <a:t>Aktiivisuuden säilyttäminen läpi elämän</a:t>
            </a:r>
          </a:p>
          <a:p>
            <a:pPr>
              <a:buClr>
                <a:srgbClr val="9E3611"/>
              </a:buClr>
            </a:pPr>
            <a:r>
              <a:rPr lang="fi-FI" dirty="0"/>
              <a:t>Kuolema</a:t>
            </a:r>
          </a:p>
          <a:p>
            <a:pPr>
              <a:buClr>
                <a:srgbClr val="9E3611"/>
              </a:buClr>
            </a:pPr>
            <a:r>
              <a:rPr lang="fi-FI" dirty="0"/>
              <a:t>eutanasia</a:t>
            </a:r>
          </a:p>
        </p:txBody>
      </p:sp>
    </p:spTree>
    <p:extLst>
      <p:ext uri="{BB962C8B-B14F-4D97-AF65-F5344CB8AC3E}">
        <p14:creationId xmlns:p14="http://schemas.microsoft.com/office/powerpoint/2010/main" val="20587199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70B3DA-C1FD-41B4-8E3A-3BB20EB3E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5.Ihmissuhteet ja sosiaalinen tuki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CA09FC-D874-4590-A66C-7F847E023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Tunteen ja mielialan ero, perustunteet, temperamentti</a:t>
            </a:r>
          </a:p>
          <a:p>
            <a:pPr>
              <a:buClr>
                <a:srgbClr val="9E3611"/>
              </a:buClr>
            </a:pPr>
            <a:r>
              <a:rPr lang="fi-FI" dirty="0"/>
              <a:t>Tunnetaidot : tunteiden tunnistaminen, tunteiden tunnistaminen ja säätely ja tunteiden ymmärtäminen sekä hyödyntäminen</a:t>
            </a:r>
          </a:p>
          <a:p>
            <a:pPr>
              <a:buClr>
                <a:srgbClr val="9E3611"/>
              </a:buClr>
            </a:pPr>
            <a:r>
              <a:rPr lang="fi-FI" dirty="0"/>
              <a:t>Sosioemotionaaliset taidot: minäkuva/itsetunto, kognitiiviset taidot(ympäristön havainnointi ja tulkitseminen, toisen asemaan asettuminen),tunnetaidot (tunteiden tunnistaminen ja säätely, itsesäätely), kiintymyssuhteet ja osallisuus (tyytyväisyys ihmissuhteisiin, yhteisöllisyys) ja sosiaaliset taidot (vuorovaikutustaidot, kuunteleminen, auttaminen yhteistyö)</a:t>
            </a:r>
          </a:p>
          <a:p>
            <a:pPr>
              <a:buClr>
                <a:srgbClr val="9E3611"/>
              </a:buClr>
            </a:pPr>
            <a:r>
              <a:rPr lang="fi-FI" dirty="0"/>
              <a:t>Onnellisuus</a:t>
            </a:r>
          </a:p>
          <a:p>
            <a:pPr>
              <a:buClr>
                <a:srgbClr val="9E3611"/>
              </a:buClr>
            </a:pPr>
            <a:r>
              <a:rPr lang="fi-FI" dirty="0"/>
              <a:t>Aggressio, tunteiden hallinta (liikennevalomalli, SUTUHAKA)</a:t>
            </a:r>
          </a:p>
          <a:p>
            <a:pPr>
              <a:buClr>
                <a:srgbClr val="9E3611"/>
              </a:buClr>
            </a:pPr>
            <a:r>
              <a:rPr lang="fi-FI" dirty="0"/>
              <a:t>kiusaamisilmiö</a:t>
            </a:r>
          </a:p>
          <a:p>
            <a:pPr>
              <a:buClr>
                <a:srgbClr val="9E3611"/>
              </a:buClr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5348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64C11F-4F9E-4761-8D74-2A471E4FC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Terveyden perusteet TE1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0A81C33-A5FB-44DF-9565-8253CAC305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70708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95E3A3-1D4C-459F-850A-1B983B44A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6. Mielenterveys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D365F0-99B0-4B72-96CB-4E2CAC040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Mielenterveyden määritelmät WHO, Freud, psykologian (eheä minä, todellisuudentaju, kyky selviytyä kriiseistä ja toimivat hallinta- ja puolustuskeinot)</a:t>
            </a:r>
          </a:p>
          <a:p>
            <a:pPr>
              <a:buClr>
                <a:srgbClr val="9E3611"/>
              </a:buClr>
            </a:pPr>
            <a:r>
              <a:rPr lang="fi-FI" dirty="0"/>
              <a:t>Koherenssi, </a:t>
            </a:r>
            <a:r>
              <a:rPr lang="fi-FI" dirty="0" err="1"/>
              <a:t>resilienssi</a:t>
            </a:r>
          </a:p>
          <a:p>
            <a:pPr>
              <a:buClr>
                <a:srgbClr val="9E3611"/>
              </a:buClr>
            </a:pPr>
            <a:r>
              <a:rPr lang="fi-FI" dirty="0"/>
              <a:t>Mielenterveyttä suojaavat tekijät: lapsuuden turvallinen kiintymyssuhde, sosiaalinen tuki, perhe/ystävät, fyysinen terveys ja perimä, riittävän hyvä itsetunto, hyväksytyksi tulemisen tunne, ongelmanratkaisutaidot, kyky luoda ja ylläpitää tyydyttäviä ihmissuhteita, mahdollisuus toteuttaa itseään</a:t>
            </a:r>
          </a:p>
          <a:p>
            <a:pPr>
              <a:buClr>
                <a:srgbClr val="9E3611"/>
              </a:buClr>
            </a:pPr>
            <a:r>
              <a:rPr lang="fi-FI" dirty="0"/>
              <a:t>Yhteiskunnallisia keinoja: koulutus, toimeentulon turvaaminen, turvallisuus, auttamisjärjestelmät</a:t>
            </a:r>
          </a:p>
          <a:p>
            <a:pPr>
              <a:buClr>
                <a:srgbClr val="9E3611"/>
              </a:buClr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25721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38BC1E-7E66-413A-99B9-7FEACB6E1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Mielenterveyttä kuormittavat tekijät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14BDE5-5F37-42F5-BB0D-47AF79836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Stressi, stressin fysiologinen rakenne, stressin lajin, stressille altistavat tekijät</a:t>
            </a:r>
          </a:p>
          <a:p>
            <a:pPr>
              <a:buClr>
                <a:srgbClr val="9E3611"/>
              </a:buClr>
            </a:pPr>
            <a:r>
              <a:rPr lang="fi-FI" dirty="0"/>
              <a:t>Kriisit: kehitys-, elämän- ja traumaattinen kriisi, Traumaattisen kriisin vaiheet</a:t>
            </a:r>
          </a:p>
          <a:p>
            <a:pPr>
              <a:buClr>
                <a:srgbClr val="9E3611"/>
              </a:buClr>
            </a:pPr>
            <a:r>
              <a:rPr lang="fi-FI" dirty="0"/>
              <a:t>Yksinäisyys: emotionaalinen, sosiaalinen</a:t>
            </a:r>
          </a:p>
        </p:txBody>
      </p:sp>
    </p:spTree>
    <p:extLst>
      <p:ext uri="{BB962C8B-B14F-4D97-AF65-F5344CB8AC3E}">
        <p14:creationId xmlns:p14="http://schemas.microsoft.com/office/powerpoint/2010/main" val="38935580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3C03C8-A549-4780-A988-7CA1EFDD3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Mielenterveyden häiriöt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26D34E-1781-446A-AC5D-354A594B5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/>
              <a:t>Merkitys yhteiskunnan näkökulmasta: työkyvyttömyys, lääke/ terapia-korvaukset, työpanoksen puuttuminen, sairaalahoito, kuolemat</a:t>
            </a:r>
          </a:p>
          <a:p>
            <a:pPr>
              <a:buClr>
                <a:srgbClr val="9E3611"/>
              </a:buClr>
            </a:pPr>
            <a:r>
              <a:rPr lang="fi-FI" dirty="0"/>
              <a:t>ICD-10 tautiluokitus</a:t>
            </a:r>
          </a:p>
          <a:p>
            <a:pPr lvl="1">
              <a:spcAft>
                <a:spcPts val="0"/>
              </a:spcAft>
              <a:buClr>
                <a:srgbClr val="9E3611"/>
              </a:buClr>
            </a:pPr>
            <a:r>
              <a:rPr lang="fi-FI" dirty="0"/>
              <a:t>Ahdistuneisuushäiriöt, kuten paniikkihäiriö, fobiat ja pakko-oireinenhäiriö tai yleinen ahdistuneisuushäiriö. Voidaan hoitaa onnistuneesti lääkityksellä ja fobioita esimerkiksi uudelleenehdollistamalla. Potilas tietää sairaudestaan paljon, mutta ei voi onnistuneesti hallita reaktioitaan</a:t>
            </a:r>
          </a:p>
          <a:p>
            <a:pPr lvl="1">
              <a:spcAft>
                <a:spcPts val="0"/>
              </a:spcAft>
              <a:buClr>
                <a:srgbClr val="9E3611"/>
              </a:buClr>
            </a:pPr>
            <a:r>
              <a:rPr lang="fi-FI" dirty="0"/>
              <a:t>Mielialahäiriöt: masennuksen (lievä, keskivaikea, vaikea) asteen mukaan potilaan elämänhallinta heikkenee. Maniassa potilas on hyperaktiivinen, Voi olla kaksisuuntainen häiriö (mania/masennus)</a:t>
            </a:r>
          </a:p>
          <a:p>
            <a:pPr lvl="1">
              <a:spcAft>
                <a:spcPts val="0"/>
              </a:spcAft>
              <a:buClr>
                <a:srgbClr val="9E3611"/>
              </a:buClr>
            </a:pPr>
            <a:r>
              <a:rPr lang="fi-FI" dirty="0"/>
              <a:t>Persoonallisuushäiriöt: narsistinen, epävakaa, rajatila. Sairauden vaikutus arkielämään vaihtelee. </a:t>
            </a:r>
          </a:p>
          <a:p>
            <a:pPr lvl="1">
              <a:spcAft>
                <a:spcPts val="0"/>
              </a:spcAft>
              <a:buClr>
                <a:srgbClr val="9E3611"/>
              </a:buClr>
            </a:pPr>
            <a:r>
              <a:rPr lang="fi-FI" dirty="0"/>
              <a:t>Psykoosit: tunnetuin skitsofrenia, jossa todellisuudentaju katoaa. Pysyy monilla hyvin hallinnassa lääkityksellä.</a:t>
            </a:r>
          </a:p>
          <a:p>
            <a:pPr lvl="1">
              <a:spcAft>
                <a:spcPts val="0"/>
              </a:spcAft>
              <a:buClr>
                <a:srgbClr val="9E3611"/>
              </a:buClr>
            </a:pPr>
            <a:r>
              <a:rPr lang="fi-FI" dirty="0"/>
              <a:t>Hillitsemishäiriöt: syömishäiriöt, riippuvuussairaudet</a:t>
            </a:r>
          </a:p>
          <a:p>
            <a:pPr lvl="1">
              <a:spcAft>
                <a:spcPts val="0"/>
              </a:spcAft>
              <a:buClr>
                <a:srgbClr val="9E3611"/>
              </a:buClr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78796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38FAED-50B8-4845-9599-AC4BA0403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7.Työ/opiskeluhyvinvointi ja ergonomia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26A454-3CC1-4924-AF87-A1981C5E1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Työn vaatimusten ja yksilön kykyjen yhteensovittaminen, työnantajan ja työntekijän velvollisuudet, työterveyspalvelut, johtaminen</a:t>
            </a:r>
          </a:p>
          <a:p>
            <a:pPr>
              <a:buClr>
                <a:srgbClr val="9E3611"/>
              </a:buClr>
            </a:pPr>
            <a:r>
              <a:rPr lang="fi-FI" dirty="0"/>
              <a:t>Työkykytalo</a:t>
            </a:r>
          </a:p>
          <a:p>
            <a:pPr>
              <a:buClr>
                <a:srgbClr val="9E3611"/>
              </a:buClr>
            </a:pPr>
            <a:r>
              <a:rPr lang="fi-FI" dirty="0"/>
              <a:t>Lainsäädäntö</a:t>
            </a:r>
          </a:p>
          <a:p>
            <a:pPr>
              <a:buClr>
                <a:srgbClr val="9E3611"/>
              </a:buClr>
            </a:pPr>
            <a:r>
              <a:rPr lang="fi-FI" dirty="0"/>
              <a:t>Mistä muodostuu opiskelijaterveys?: yksilön voimavarat ja niiden vahvistaminen, opiskelukyky ja sitä edistävä toiminta</a:t>
            </a:r>
          </a:p>
          <a:p>
            <a:pPr>
              <a:buClr>
                <a:srgbClr val="9E3611"/>
              </a:buClr>
            </a:pPr>
            <a:r>
              <a:rPr lang="fi-FI" dirty="0"/>
              <a:t>Opiskeluterveydenhuolto ja palveluiden saatavuus</a:t>
            </a:r>
          </a:p>
          <a:p>
            <a:pPr>
              <a:buClr>
                <a:srgbClr val="9E3611"/>
              </a:buClr>
            </a:pPr>
            <a:endParaRPr lang="fi-FI" dirty="0"/>
          </a:p>
          <a:p>
            <a:pPr>
              <a:buClr>
                <a:srgbClr val="9E3611"/>
              </a:buClr>
            </a:pPr>
            <a:r>
              <a:rPr lang="fi-FI" dirty="0"/>
              <a:t>Ergonomia: fyysinen, kognitiivinen ja organisatorinen</a:t>
            </a:r>
          </a:p>
          <a:p>
            <a:pPr>
              <a:buClr>
                <a:srgbClr val="9E3611"/>
              </a:buClr>
            </a:pPr>
            <a:endParaRPr lang="fi-FI" dirty="0"/>
          </a:p>
          <a:p>
            <a:pPr>
              <a:buClr>
                <a:srgbClr val="9E3611"/>
              </a:buClr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17238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AFC34C-53A8-407D-9947-0486729A4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8.turvallisuus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EE5E9A-1D81-457A-9DE2-CB959E923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Subjektiivinen ja objektiivinen turvallisuus</a:t>
            </a:r>
          </a:p>
          <a:p>
            <a:pPr>
              <a:buClr>
                <a:srgbClr val="9E3611"/>
              </a:buClr>
            </a:pPr>
            <a:r>
              <a:rPr lang="fi-FI" dirty="0"/>
              <a:t>Turvallisuuden tunnetta lisäävät ja vähentävät tekijät (yksilöt, yhteiskunta ja rakennettu ympäristö)</a:t>
            </a:r>
          </a:p>
          <a:p>
            <a:pPr>
              <a:buClr>
                <a:srgbClr val="9E3611"/>
              </a:buClr>
            </a:pPr>
            <a:r>
              <a:rPr lang="fi-FI" dirty="0"/>
              <a:t>Turvattomuus, uhka, vaara, riskit</a:t>
            </a:r>
          </a:p>
          <a:p>
            <a:pPr>
              <a:buClr>
                <a:srgbClr val="9E3611"/>
              </a:buClr>
            </a:pPr>
            <a:r>
              <a:rPr lang="fi-FI" dirty="0"/>
              <a:t>Yksilötason, yhteisötason (syrjäytyminen), yhteiskunnan (sisäinen, ulkoinen, kokonaisturvallisuus) ja kansainvälinen turvallisuus</a:t>
            </a:r>
          </a:p>
          <a:p>
            <a:pPr>
              <a:buClr>
                <a:srgbClr val="9E3611"/>
              </a:buClr>
            </a:pPr>
            <a:r>
              <a:rPr lang="fi-FI" dirty="0"/>
              <a:t>Väkivalta (fyysinen, psyykkinen, taloudellinen ja henkinen) ja väkivallan ehkäisy</a:t>
            </a:r>
          </a:p>
          <a:p>
            <a:pPr>
              <a:buClr>
                <a:srgbClr val="9E3611"/>
              </a:buClr>
            </a:pPr>
            <a:r>
              <a:rPr lang="fi-FI" dirty="0"/>
              <a:t>Kunniaväkivalta, perhe- ja lähisuhdeväkivalta</a:t>
            </a:r>
          </a:p>
          <a:p>
            <a:pPr>
              <a:buClr>
                <a:srgbClr val="9E3611"/>
              </a:buClr>
            </a:pPr>
            <a:endParaRPr lang="fi-FI" dirty="0"/>
          </a:p>
          <a:p>
            <a:pPr>
              <a:buClr>
                <a:srgbClr val="9E3611"/>
              </a:buClr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50353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78B922-E063-4E2D-BA1A-55E1D6D31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9.Seksuaalisuus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4AA8D9-88E3-4DA7-987C-EF3BAE312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Seksuaalisuus (biologinen, kulttuurinen)voimavarana</a:t>
            </a:r>
          </a:p>
          <a:p>
            <a:pPr>
              <a:buClr>
                <a:srgbClr val="9E3611"/>
              </a:buClr>
            </a:pPr>
            <a:r>
              <a:rPr lang="fi-FI" dirty="0"/>
              <a:t>Seksuaalisuuden monimuotoisuus ja sen käsitteiden avaaminen</a:t>
            </a:r>
          </a:p>
          <a:p>
            <a:pPr>
              <a:buClr>
                <a:srgbClr val="9E3611"/>
              </a:buClr>
            </a:pPr>
            <a:r>
              <a:rPr lang="fi-FI" dirty="0"/>
              <a:t>Seksuaalisuuden kehittyminen, keho ja sen kehittyminen, tunteet, nautinto, seksuaalikäyttäytyminen</a:t>
            </a:r>
          </a:p>
          <a:p>
            <a:pPr>
              <a:buClr>
                <a:srgbClr val="9E3611"/>
              </a:buClr>
            </a:pPr>
            <a:r>
              <a:rPr lang="fi-FI" dirty="0"/>
              <a:t>Seksuaali- ja lisääntymisterveys ( hygienia, raskauden ehkäisy, keskeytys, seksi- ja muut seksuaalivälitteiset taudit)</a:t>
            </a:r>
          </a:p>
          <a:p>
            <a:pPr>
              <a:buClr>
                <a:srgbClr val="9E3611"/>
              </a:buClr>
            </a:pPr>
            <a:r>
              <a:rPr lang="fi-FI" dirty="0"/>
              <a:t>Mitä on turvallista seksuaalikäyttäytymistä?</a:t>
            </a:r>
          </a:p>
          <a:p>
            <a:pPr>
              <a:buClr>
                <a:srgbClr val="9E3611"/>
              </a:buClr>
            </a:pPr>
            <a:r>
              <a:rPr lang="fi-FI" dirty="0"/>
              <a:t>Seksuaalinen väkivalta, seksi vallan ja kaupan välineenä</a:t>
            </a:r>
          </a:p>
          <a:p>
            <a:pPr>
              <a:buClr>
                <a:srgbClr val="9E3611"/>
              </a:buClr>
            </a:pPr>
            <a:r>
              <a:rPr lang="fi-FI" dirty="0"/>
              <a:t>Parisuhde, raskaus, lapsettomuus, vanhemmuus</a:t>
            </a:r>
          </a:p>
          <a:p>
            <a:pPr>
              <a:buClr>
                <a:srgbClr val="9E3611"/>
              </a:buClr>
            </a:pPr>
            <a:r>
              <a:rPr lang="fi-FI" dirty="0"/>
              <a:t>Seksuaalipalveluiden saavutettavuus</a:t>
            </a:r>
          </a:p>
          <a:p>
            <a:pPr>
              <a:buClr>
                <a:srgbClr val="9E3611"/>
              </a:buClr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70128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9B88E6-F6C8-437C-AF27-B765EF3F5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TE3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25863A-059E-459A-B1F3-354253169D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21330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F7E473-7763-487F-BD08-14E04018E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1.terveys ja tutkimus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8E6D55-2D8D-4359-A74C-F18FF71CD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fi-FI"/>
              <a:t>Tieteellinen tieto vs. Arkitieto</a:t>
            </a:r>
          </a:p>
          <a:p>
            <a:pPr>
              <a:buClr>
                <a:srgbClr val="9E3611"/>
              </a:buClr>
            </a:pPr>
            <a:r>
              <a:rPr lang="fi-FI"/>
              <a:t>Kvalitatiitivinen vs. kvantitatiivinen vai yhdistelmä</a:t>
            </a:r>
            <a:endParaRPr lang="fi-FI" dirty="0"/>
          </a:p>
          <a:p>
            <a:pPr>
              <a:buClr>
                <a:srgbClr val="9E3611"/>
              </a:buClr>
            </a:pPr>
            <a:r>
              <a:rPr lang="fi-FI"/>
              <a:t>Tutkimusmenetelmät, aineistonhankintamenetelmät</a:t>
            </a:r>
            <a:endParaRPr lang="fi-FI" dirty="0"/>
          </a:p>
          <a:p>
            <a:pPr>
              <a:buClr>
                <a:srgbClr val="9E3611"/>
              </a:buClr>
            </a:pPr>
            <a:r>
              <a:rPr lang="fi-FI"/>
              <a:t>Tutkimuksen vaiheet ja tutkimussuunnitelma</a:t>
            </a:r>
            <a:endParaRPr lang="fi-FI" dirty="0"/>
          </a:p>
          <a:p>
            <a:pPr>
              <a:buClr>
                <a:srgbClr val="9E3611"/>
              </a:buClr>
            </a:pPr>
            <a:r>
              <a:rPr lang="fi-FI"/>
              <a:t>Luotettavuus (validiteetti, reliabiliteetti) tutkijan etiikka, vertaisarviointi</a:t>
            </a:r>
            <a:endParaRPr lang="fi-FI" dirty="0"/>
          </a:p>
          <a:p>
            <a:pPr>
              <a:buClr>
                <a:srgbClr val="9E3611"/>
              </a:buClr>
            </a:pPr>
            <a:r>
              <a:rPr lang="fi-FI"/>
              <a:t>Terveystieteen tutkimustyypit: </a:t>
            </a:r>
            <a:r>
              <a:rPr lang="fi-FI">
                <a:ea typeface="+mn-lt"/>
                <a:cs typeface="+mn-lt"/>
              </a:rPr>
              <a:t> perus/soveltava vai yhdistelmä, teoreettinen/empiirinen</a:t>
            </a:r>
            <a:endParaRPr lang="fi-FI" dirty="0">
              <a:ea typeface="+mn-lt"/>
              <a:cs typeface="+mn-lt"/>
            </a:endParaRPr>
          </a:p>
          <a:p>
            <a:pPr lvl="1">
              <a:buClr>
                <a:srgbClr val="9E3611"/>
              </a:buClr>
            </a:pPr>
            <a:r>
              <a:rPr lang="fi-FI"/>
              <a:t>Pitkittäistutkimus kohteena ilmaantuvuus (LASERI)/poikittaistutkimuksessa kohteena vallitsevuus (kouluterveyskysely), </a:t>
            </a:r>
          </a:p>
          <a:p>
            <a:pPr lvl="1">
              <a:buClr>
                <a:srgbClr val="9E3611"/>
              </a:buClr>
            </a:pPr>
            <a:r>
              <a:rPr lang="fi-FI"/>
              <a:t>Tapaus-verrokkitutkimus</a:t>
            </a:r>
            <a:endParaRPr lang="fi-FI" dirty="0"/>
          </a:p>
          <a:p>
            <a:pPr lvl="1">
              <a:buClr>
                <a:srgbClr val="9E3611"/>
              </a:buClr>
            </a:pPr>
            <a:r>
              <a:rPr lang="fi-FI"/>
              <a:t>Kohorttitutkimus (altiste-vaste)</a:t>
            </a:r>
            <a:endParaRPr lang="fi-FI" dirty="0"/>
          </a:p>
          <a:p>
            <a:pPr lvl="1">
              <a:buClr>
                <a:srgbClr val="9E3611"/>
              </a:buClr>
            </a:pPr>
            <a:r>
              <a:rPr lang="fi-FI"/>
              <a:t>Kokeellinen tutkimus</a:t>
            </a:r>
            <a:endParaRPr lang="fi-FI" dirty="0"/>
          </a:p>
          <a:p>
            <a:pPr lvl="1">
              <a:buClr>
                <a:srgbClr val="9E3611"/>
              </a:buClr>
            </a:pPr>
            <a:r>
              <a:rPr lang="fi-FI"/>
              <a:t>Interventiotutkimus (satunnaistettu, sokkoutettu)</a:t>
            </a:r>
            <a:endParaRPr lang="fi-FI" dirty="0"/>
          </a:p>
          <a:p>
            <a:pPr lvl="1">
              <a:buClr>
                <a:srgbClr val="9E3611"/>
              </a:buClr>
            </a:pPr>
            <a:r>
              <a:rPr lang="fi-FI"/>
              <a:t>Blasebokontrolloitu kaksoissokkotutkimus (esim rokotteisiin)</a:t>
            </a:r>
            <a:endParaRPr lang="fi-FI" dirty="0"/>
          </a:p>
          <a:p>
            <a:pPr lvl="1">
              <a:buClr>
                <a:srgbClr val="9E3611"/>
              </a:buClr>
            </a:pPr>
            <a:endParaRPr lang="fi-FI" dirty="0"/>
          </a:p>
          <a:p>
            <a:pPr>
              <a:buClr>
                <a:srgbClr val="9E3611"/>
              </a:buClr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04268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73C51E-781A-4870-9EF3-A4ABDA79D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2.Terveys ja sairaus ennen ja nyt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0E00AB-8139-4DCF-A6A4-00C64207A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dirty="0"/>
              <a:t>Primitiivinen aika: </a:t>
            </a:r>
            <a:r>
              <a:rPr lang="fi-FI" dirty="0" err="1"/>
              <a:t>demonologiset</a:t>
            </a:r>
            <a:r>
              <a:rPr lang="fi-FI" dirty="0"/>
              <a:t> selitykset, </a:t>
            </a:r>
          </a:p>
          <a:p>
            <a:pPr>
              <a:buClr>
                <a:srgbClr val="9E3611"/>
              </a:buClr>
            </a:pPr>
            <a:r>
              <a:rPr lang="fi-FI" dirty="0"/>
              <a:t>Antiikin lääketiede: </a:t>
            </a:r>
            <a:r>
              <a:rPr lang="fi-FI" dirty="0" err="1"/>
              <a:t>ruuminnesteet</a:t>
            </a:r>
            <a:r>
              <a:rPr lang="fi-FI" dirty="0"/>
              <a:t> ja niiden merkitys terveydelle (veri, keltainen sappi, musta sappi, lima). Huom. Samaan aikaan arabialaisissa kulttuureissa paljon tietoa ihmisen anatomiasta.</a:t>
            </a:r>
          </a:p>
          <a:p>
            <a:pPr>
              <a:buClr>
                <a:srgbClr val="9E3611"/>
              </a:buClr>
            </a:pPr>
            <a:r>
              <a:rPr lang="fi-FI" dirty="0"/>
              <a:t>Keskiaika: teologiset selitykset (sairaus johtuu synneistä) ja </a:t>
            </a:r>
            <a:r>
              <a:rPr lang="fi-FI" dirty="0" err="1"/>
              <a:t>miasmateoria</a:t>
            </a:r>
            <a:r>
              <a:rPr lang="fi-FI" dirty="0"/>
              <a:t> (sairauden aiheuttaa paha ilma)</a:t>
            </a:r>
          </a:p>
          <a:p>
            <a:pPr>
              <a:buClr>
                <a:srgbClr val="9E3611"/>
              </a:buClr>
            </a:pPr>
            <a:r>
              <a:rPr lang="fi-FI" dirty="0"/>
              <a:t>Valistuksen aika: lääkärit ymmärsivät, että tautien syy oli tartunta (musta surma , kuppa), luonnontieteiden kehitys auttoi lisäämään tietoa sairauksien synnystä. Mikroskooppi otettiin käyttöön 1600-luvulla (syyhypunkin löytäminen)Ruumiinavausten myötä syntyi patologinen anatomia. 1700-luvulla rokonistutus</a:t>
            </a:r>
          </a:p>
          <a:p>
            <a:pPr>
              <a:buClr>
                <a:srgbClr val="9E3611"/>
              </a:buClr>
            </a:pPr>
            <a:r>
              <a:rPr lang="fi-FI" dirty="0"/>
              <a:t>1800-luvulla spesifi etiologia</a:t>
            </a:r>
          </a:p>
          <a:p>
            <a:pPr>
              <a:buClr>
                <a:srgbClr val="9E3611"/>
              </a:buClr>
            </a:pPr>
            <a:r>
              <a:rPr lang="fi-FI" dirty="0"/>
              <a:t>1900-luvulla </a:t>
            </a:r>
            <a:r>
              <a:rPr lang="fi-FI" dirty="0" err="1"/>
              <a:t>multietiologienen</a:t>
            </a:r>
            <a:r>
              <a:rPr lang="fi-FI" dirty="0"/>
              <a:t> teoria ja lääketieteen huoma kehittyminen: paljon uusia rokotteita, kirurgian kehittyminen, antibiootit </a:t>
            </a:r>
            <a:r>
              <a:rPr lang="fi-FI" dirty="0" err="1"/>
              <a:t>jne</a:t>
            </a:r>
            <a:r>
              <a:rPr lang="fi-FI" dirty="0"/>
              <a:t>, terveysteknologian alkutaival</a:t>
            </a:r>
          </a:p>
          <a:p>
            <a:pPr>
              <a:buClr>
                <a:srgbClr val="9E3611"/>
              </a:buClr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76901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4D7690-3A46-4B70-B87F-F4EC35126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3.terveyserot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B605F8-6728-4B8F-827C-F10D8B671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Suomessa on pitkään ollut terveyspolitiikan keskeisenä tavoitteena terveyserojen tasaaminen</a:t>
            </a:r>
          </a:p>
          <a:p>
            <a:pPr>
              <a:buClr>
                <a:srgbClr val="9E3611"/>
              </a:buClr>
            </a:pPr>
            <a:r>
              <a:rPr lang="fi-FI" dirty="0"/>
              <a:t>Terveyseroihin vaikuttavat tekijät:</a:t>
            </a:r>
          </a:p>
          <a:p>
            <a:pPr lvl="1">
              <a:buClr>
                <a:srgbClr val="9E3611"/>
              </a:buClr>
            </a:pPr>
            <a:r>
              <a:rPr lang="fi-FI" dirty="0"/>
              <a:t>ikä, </a:t>
            </a:r>
          </a:p>
          <a:p>
            <a:pPr lvl="1">
              <a:buClr>
                <a:srgbClr val="9E3611"/>
              </a:buClr>
            </a:pPr>
            <a:r>
              <a:rPr lang="fi-FI" dirty="0"/>
              <a:t>asuinpaikka (kaupunki/maaseutu, rannikko/sisämaa, leveyspiiri), </a:t>
            </a:r>
          </a:p>
          <a:p>
            <a:pPr lvl="1">
              <a:buClr>
                <a:srgbClr val="9E3611"/>
              </a:buClr>
            </a:pPr>
            <a:r>
              <a:rPr lang="fi-FI" dirty="0"/>
              <a:t>perimä, </a:t>
            </a:r>
          </a:p>
          <a:p>
            <a:pPr lvl="1">
              <a:buClr>
                <a:srgbClr val="9E3611"/>
              </a:buClr>
            </a:pPr>
            <a:r>
              <a:rPr lang="fi-FI" dirty="0"/>
              <a:t>elintavat, </a:t>
            </a:r>
          </a:p>
          <a:p>
            <a:pPr lvl="1">
              <a:buClr>
                <a:srgbClr val="9E3611"/>
              </a:buClr>
            </a:pPr>
            <a:r>
              <a:rPr lang="fi-FI" dirty="0"/>
              <a:t>ympäristö (</a:t>
            </a:r>
            <a:r>
              <a:rPr lang="fi-FI" dirty="0" err="1"/>
              <a:t>fyysinen,psykososiaalinen</a:t>
            </a:r>
            <a:r>
              <a:rPr lang="fi-FI" dirty="0"/>
              <a:t>)</a:t>
            </a:r>
          </a:p>
          <a:p>
            <a:pPr lvl="1">
              <a:buClr>
                <a:srgbClr val="9E3611"/>
              </a:buClr>
            </a:pPr>
            <a:r>
              <a:rPr lang="fi-FI" dirty="0"/>
              <a:t>Kehittyvä/kehittynyt maa -&gt;terveydenhuoltojärjestelmän toimivuus</a:t>
            </a:r>
          </a:p>
          <a:p>
            <a:pPr lvl="1">
              <a:buClr>
                <a:srgbClr val="9E3611"/>
              </a:buClr>
            </a:pPr>
            <a:r>
              <a:rPr lang="fi-FI" dirty="0"/>
              <a:t>Sosioekonominen status</a:t>
            </a:r>
          </a:p>
          <a:p>
            <a:pPr lvl="1">
              <a:buClr>
                <a:srgbClr val="9E3611"/>
              </a:buClr>
            </a:pPr>
            <a:r>
              <a:rPr lang="fi-FI" dirty="0"/>
              <a:t>Sukupuoli</a:t>
            </a:r>
          </a:p>
          <a:p>
            <a:pPr lvl="1">
              <a:buClr>
                <a:srgbClr val="9E3611"/>
              </a:buClr>
            </a:pPr>
            <a:endParaRPr lang="fi-FI" dirty="0"/>
          </a:p>
          <a:p>
            <a:pPr lvl="1">
              <a:buClr>
                <a:srgbClr val="9E3611"/>
              </a:buClr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2073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EEFDEC2-6D08-4DDD-AAF9-50CB3E765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fi-FI"/>
              <a:t>1.Terveyttä määrittävät tekijät ja niiden vaikutusmekanismit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5345E8-9BE0-4792-A0D2-8CFB11D3B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fi-FI" sz="1700"/>
          </a:p>
          <a:p>
            <a:pPr>
              <a:buClr>
                <a:srgbClr val="9E3611"/>
              </a:buClr>
            </a:pPr>
            <a:r>
              <a:rPr lang="fi-FI" sz="1700"/>
              <a:t>Määritelmät: WHO, subjektiivinen, objektiivinen, antiikin, terveys toimintakykynä, positiivinen</a:t>
            </a:r>
          </a:p>
          <a:p>
            <a:pPr>
              <a:buClr>
                <a:srgbClr val="9E3611"/>
              </a:buClr>
            </a:pPr>
            <a:r>
              <a:rPr lang="fi-FI" sz="1700"/>
              <a:t>Terveyden jaottelu: fyysinen, psyykkinen, sosiaalinen</a:t>
            </a:r>
          </a:p>
          <a:p>
            <a:pPr>
              <a:buClr>
                <a:srgbClr val="9E3611"/>
              </a:buClr>
            </a:pPr>
            <a:r>
              <a:rPr lang="fi-FI" sz="1700"/>
              <a:t>Terveyteen vaikuttavat tekijät yksilö- yhteisö-, yhteiskunta- ja globaalilla tasolla</a:t>
            </a:r>
          </a:p>
          <a:p>
            <a:pPr>
              <a:buClr>
                <a:srgbClr val="9E3611"/>
              </a:buClr>
            </a:pPr>
            <a:r>
              <a:rPr lang="fi-FI" sz="1700"/>
              <a:t>Terveysosaaminen: tiedot, taidot, kriittisyys. Itsetuntemus ja eettinen arviointi (vastakohtana terveysosaamattomuus). Mitä osa-alueet pitävät sisällään?</a:t>
            </a:r>
          </a:p>
          <a:p>
            <a:pPr>
              <a:buClr>
                <a:srgbClr val="9E3611"/>
              </a:buClr>
            </a:pPr>
            <a:r>
              <a:rPr lang="fi-FI" sz="1700"/>
              <a:t>Terveyden edistäminen promootio ja preventio=sairauksien ehkäisy (primaari, sekundaari ja </a:t>
            </a:r>
            <a:r>
              <a:rPr lang="fi-FI" sz="1700" err="1"/>
              <a:t>tertiaari</a:t>
            </a:r>
            <a:r>
              <a:rPr lang="fi-FI" sz="1700"/>
              <a:t>)</a:t>
            </a:r>
          </a:p>
          <a:p>
            <a:pPr>
              <a:buClr>
                <a:srgbClr val="9E3611"/>
              </a:buClr>
            </a:pPr>
            <a:r>
              <a:rPr lang="fi-FI" sz="1700"/>
              <a:t>Terveyden edistämisen malli (WHO; Ottawa)Terveysnäkökulmien huomioiminen päätöksenteossa, terveyttä edistävien ympäristöjen luominen, terveyspalveluiden kehittäminen, yhteisöllisen toiminnan vahvistaminen ja terveysosaamisen kehittäminen</a:t>
            </a:r>
          </a:p>
          <a:p>
            <a:pPr>
              <a:buClr>
                <a:srgbClr val="9E3611"/>
              </a:buClr>
            </a:pPr>
            <a:endParaRPr lang="fi-FI" sz="1700"/>
          </a:p>
          <a:p>
            <a:pPr>
              <a:buClr>
                <a:srgbClr val="9E3611"/>
              </a:buClr>
            </a:pPr>
            <a:endParaRPr lang="fi-FI" sz="170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13638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AB90AC-7150-4883-97E6-5FAE30A8F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4.Terveyspalvelut suomessa ennen ja nyt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7D11EF-382E-4109-BCDE-C4A2C7E34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dirty="0"/>
              <a:t>1700-luvulla piirilääkärit, välskärit, lääninsairaalat</a:t>
            </a:r>
          </a:p>
          <a:p>
            <a:pPr>
              <a:buClr>
                <a:srgbClr val="9E3611"/>
              </a:buClr>
            </a:pPr>
            <a:r>
              <a:rPr lang="fi-FI" dirty="0"/>
              <a:t>1800-luvulla ensimmäiset terveyspoliittiset ohjelmat: korkean kuolleisuuden alentaminen ja sairauksien ehkäisy 1886 isorokkorokotus pakolliseksi Suomessa</a:t>
            </a:r>
          </a:p>
          <a:p>
            <a:pPr>
              <a:buClr>
                <a:srgbClr val="9E3611"/>
              </a:buClr>
            </a:pPr>
            <a:r>
              <a:rPr lang="fi-FI" dirty="0"/>
              <a:t>1870-luvulla lääkärinkoulutus tuli mahdolliseksi myös naisille</a:t>
            </a:r>
          </a:p>
          <a:p>
            <a:pPr>
              <a:buClr>
                <a:srgbClr val="9E3611"/>
              </a:buClr>
            </a:pPr>
            <a:r>
              <a:rPr lang="fi-FI" dirty="0"/>
              <a:t>1922 perustettiin ensimmäinen lastenneuvola</a:t>
            </a:r>
          </a:p>
          <a:p>
            <a:pPr>
              <a:buClr>
                <a:srgbClr val="9E3611"/>
              </a:buClr>
            </a:pPr>
            <a:r>
              <a:rPr lang="fi-FI" dirty="0"/>
              <a:t>1944 lait: kätilöt, terveyssisaret, äitiys- ja lastenneuvolat</a:t>
            </a:r>
          </a:p>
          <a:p>
            <a:pPr>
              <a:buClr>
                <a:srgbClr val="9E3611"/>
              </a:buClr>
            </a:pPr>
            <a:r>
              <a:rPr lang="fi-FI" dirty="0"/>
              <a:t>1972 Kansanterveyslaki.: kaikille samanlaiset palvelut asuinpaikasta riippumatta. Päivystys Terveysasema joka kunnassa), ensiapu, neuvolat. kouluterveydenhuolto, maksuton hammashoito alle 18-vuotiaille.5 yliopistollista sairaalaa</a:t>
            </a:r>
          </a:p>
          <a:p>
            <a:pPr>
              <a:buClr>
                <a:srgbClr val="9E3611"/>
              </a:buClr>
            </a:pPr>
            <a:r>
              <a:rPr lang="fi-FI" dirty="0"/>
              <a:t>1921 Soteuudistus. Osittain jo käytössä. Vastuu maakunnilla yhteistyötä julkisen, yksityisen ja vapaaehtoissektorin välillä. Erityisvastuualueet.</a:t>
            </a:r>
          </a:p>
          <a:p>
            <a:pPr>
              <a:buClr>
                <a:srgbClr val="9E3611"/>
              </a:buClr>
            </a:pPr>
            <a:r>
              <a:rPr lang="fi-FI" dirty="0"/>
              <a:t>Terveyspalvelut: ehkäisevät, hoitavat ja kuntouttavat</a:t>
            </a:r>
          </a:p>
          <a:p>
            <a:pPr>
              <a:buClr>
                <a:srgbClr val="9E3611"/>
              </a:buClr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14652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B9CE25-48BC-4124-973A-6FB40A194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5.Globaali terveys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62BCC0-8071-49D1-9CBC-C92621B41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WHO:n suositukset ja arviot maailman terveysuhista</a:t>
            </a:r>
          </a:p>
          <a:p>
            <a:pPr>
              <a:buClr>
                <a:srgbClr val="9E3611"/>
              </a:buClr>
            </a:pPr>
            <a:r>
              <a:rPr lang="fi-FI" dirty="0"/>
              <a:t>Matkustelun vuoksi moni sairaus levittyy nopeammin laajemmalle</a:t>
            </a:r>
          </a:p>
          <a:p>
            <a:pPr>
              <a:buClr>
                <a:srgbClr val="9E3611"/>
              </a:buClr>
            </a:pPr>
            <a:r>
              <a:rPr lang="fi-FI" dirty="0"/>
              <a:t>Uusien sairauksien uhat -&gt;pandemiat</a:t>
            </a:r>
          </a:p>
          <a:p>
            <a:pPr>
              <a:buClr>
                <a:srgbClr val="9E3611"/>
              </a:buClr>
            </a:pPr>
            <a:r>
              <a:rPr lang="fi-FI" dirty="0"/>
              <a:t>Ilmastomuutoksen vaikutukset maailman sairauskirjoon</a:t>
            </a:r>
          </a:p>
          <a:p>
            <a:pPr>
              <a:buClr>
                <a:srgbClr val="9E3611"/>
              </a:buClr>
            </a:pPr>
            <a:r>
              <a:rPr lang="fi-FI" dirty="0"/>
              <a:t>Terveydenhuollon "epätasaisuus" </a:t>
            </a:r>
          </a:p>
          <a:p>
            <a:pPr marL="274320" lvl="1" indent="0">
              <a:spcAft>
                <a:spcPts val="0"/>
              </a:spcAft>
              <a:buClr>
                <a:srgbClr val="9E3611"/>
              </a:buClr>
              <a:buNone/>
            </a:pPr>
            <a:r>
              <a:rPr lang="fi-FI" dirty="0"/>
              <a:t>-&gt;kehittyvissä maissa huono terveydenhuolto ja paljon tartuntatauteja </a:t>
            </a:r>
          </a:p>
          <a:p>
            <a:pPr marL="274320" lvl="1" indent="0">
              <a:spcAft>
                <a:spcPts val="0"/>
              </a:spcAft>
              <a:buNone/>
            </a:pPr>
            <a:r>
              <a:rPr lang="fi-FI" dirty="0"/>
              <a:t>-&gt; kehittyneissä maissa tilanne vaihtelee lähinnä sen mukaan onko terveydenhuollon rahoitus vero- vai vakuutuspohjainen. Vakuutuspohjaisissa maissa vakuutuksen ulkopuolelle jäävien esim. Työttömien terveydenhuolto voi olla heikkoa.</a:t>
            </a:r>
          </a:p>
          <a:p>
            <a:pPr marL="274320" lvl="1" indent="0">
              <a:spcAft>
                <a:spcPts val="0"/>
              </a:spcAft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475501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99FC44-AFBE-4E8A-B4B4-6A9747D00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6.terveyspolitiikka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66F38C-E8A6-43B0-85A7-C6B77B6BC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fi-FI" dirty="0"/>
              <a:t>Health in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policies</a:t>
            </a:r>
            <a:r>
              <a:rPr lang="fi-FI" dirty="0"/>
              <a:t> –keskeisin tavoite terveyserojen vähentäminen ja kansanterveyden parantaminen vaikuttamalla terveyden määrittäjiin eli </a:t>
            </a:r>
            <a:r>
              <a:rPr lang="fi-FI" dirty="0" err="1"/>
              <a:t>determinatteihin</a:t>
            </a:r>
            <a:r>
              <a:rPr lang="fi-FI" dirty="0"/>
              <a:t> (TE3 sivu 117)</a:t>
            </a:r>
            <a:endParaRPr lang="fi-FI" dirty="0" err="1"/>
          </a:p>
          <a:p>
            <a:pPr>
              <a:buClr>
                <a:srgbClr val="9E3611"/>
              </a:buClr>
            </a:pPr>
            <a:r>
              <a:rPr lang="fi-FI" dirty="0"/>
              <a:t>Keskeinen kansainvälinen toimija on WHO</a:t>
            </a:r>
          </a:p>
          <a:p>
            <a:pPr>
              <a:buClr>
                <a:srgbClr val="9E3611"/>
              </a:buClr>
            </a:pPr>
            <a:r>
              <a:rPr lang="fi-FI" dirty="0"/>
              <a:t>Terveyspoliittisten </a:t>
            </a:r>
          </a:p>
          <a:p>
            <a:pPr lvl="1">
              <a:buClr>
                <a:srgbClr val="9E3611"/>
              </a:buClr>
            </a:pPr>
            <a:r>
              <a:rPr lang="fi-FI" dirty="0"/>
              <a:t>päätösten taustalla on aina tutkittua tietoa. </a:t>
            </a:r>
          </a:p>
          <a:p>
            <a:pPr lvl="1">
              <a:buClr>
                <a:srgbClr val="9E3611"/>
              </a:buClr>
            </a:pPr>
            <a:r>
              <a:rPr lang="fi-FI" dirty="0"/>
              <a:t>päätösten teko vaati yhteistyötä</a:t>
            </a:r>
          </a:p>
          <a:p>
            <a:pPr lvl="1">
              <a:buClr>
                <a:srgbClr val="9E3611"/>
              </a:buClr>
            </a:pPr>
            <a:r>
              <a:rPr lang="fi-FI" dirty="0"/>
              <a:t>Päätöksiin vaikuttavat myös käytettävissä olevat resurssit ja arvopohja</a:t>
            </a:r>
          </a:p>
          <a:p>
            <a:pPr>
              <a:buClr>
                <a:srgbClr val="9E3611"/>
              </a:buClr>
            </a:pPr>
            <a:r>
              <a:rPr lang="fi-FI" dirty="0"/>
              <a:t>Terveyspolitiikan tasot : globaali-, yhteiskunta- ja paikallistaso</a:t>
            </a:r>
          </a:p>
          <a:p>
            <a:pPr>
              <a:buClr>
                <a:srgbClr val="9E3611"/>
              </a:buClr>
            </a:pPr>
            <a:r>
              <a:rPr lang="fi-FI" dirty="0"/>
              <a:t>Terveyden edistämisen periaatteet:</a:t>
            </a:r>
          </a:p>
          <a:p>
            <a:pPr lvl="1">
              <a:buClr>
                <a:srgbClr val="9E3611"/>
              </a:buClr>
            </a:pPr>
            <a:r>
              <a:rPr lang="fi-FI" dirty="0">
                <a:ea typeface="+mn-lt"/>
                <a:cs typeface="+mn-lt"/>
              </a:rPr>
              <a:t>terveysnäkökulmien huomioiminen päätöksenteossa, </a:t>
            </a:r>
            <a:endParaRPr lang="en-US">
              <a:ea typeface="+mn-lt"/>
              <a:cs typeface="+mn-lt"/>
            </a:endParaRPr>
          </a:p>
          <a:p>
            <a:pPr lvl="1">
              <a:buClr>
                <a:srgbClr val="9E3611"/>
              </a:buClr>
            </a:pPr>
            <a:r>
              <a:rPr lang="fi-FI" dirty="0">
                <a:ea typeface="+mn-lt"/>
                <a:cs typeface="+mn-lt"/>
              </a:rPr>
              <a:t>terveyttä edistävien ympäristöjen luominen, </a:t>
            </a:r>
            <a:endParaRPr lang="en-US">
              <a:ea typeface="+mn-lt"/>
              <a:cs typeface="+mn-lt"/>
            </a:endParaRPr>
          </a:p>
          <a:p>
            <a:pPr lvl="1">
              <a:buClr>
                <a:srgbClr val="9E3611"/>
              </a:buClr>
            </a:pPr>
            <a:r>
              <a:rPr lang="fi-FI" dirty="0">
                <a:ea typeface="+mn-lt"/>
                <a:cs typeface="+mn-lt"/>
              </a:rPr>
              <a:t>terveyspalveluiden kehittäminen, </a:t>
            </a:r>
            <a:endParaRPr lang="en-US" dirty="0">
              <a:ea typeface="+mn-lt"/>
              <a:cs typeface="+mn-lt"/>
            </a:endParaRPr>
          </a:p>
          <a:p>
            <a:pPr lvl="1">
              <a:buClr>
                <a:srgbClr val="9E3611"/>
              </a:buClr>
            </a:pPr>
            <a:r>
              <a:rPr lang="fi-FI" dirty="0">
                <a:ea typeface="+mn-lt"/>
                <a:cs typeface="+mn-lt"/>
              </a:rPr>
              <a:t>yhteisöllisen toiminnan vahvistaminen ja </a:t>
            </a:r>
            <a:endParaRPr lang="en-US" dirty="0">
              <a:ea typeface="+mn-lt"/>
              <a:cs typeface="+mn-lt"/>
            </a:endParaRPr>
          </a:p>
          <a:p>
            <a:pPr lvl="1">
              <a:buClr>
                <a:srgbClr val="9E3611"/>
              </a:buClr>
            </a:pPr>
            <a:r>
              <a:rPr lang="fi-FI" dirty="0">
                <a:ea typeface="+mn-lt"/>
                <a:cs typeface="+mn-lt"/>
              </a:rPr>
              <a:t>terveysosaamisen kehittäminen</a:t>
            </a:r>
            <a:endParaRPr lang="en-US" dirty="0">
              <a:ea typeface="+mn-lt"/>
              <a:cs typeface="+mn-lt"/>
            </a:endParaRPr>
          </a:p>
          <a:p>
            <a:pPr lvl="1">
              <a:buClr>
                <a:srgbClr val="9E3611"/>
              </a:buClr>
            </a:pPr>
            <a:endParaRPr lang="fi-FI" dirty="0">
              <a:ea typeface="+mn-lt"/>
              <a:cs typeface="+mn-lt"/>
            </a:endParaRPr>
          </a:p>
          <a:p>
            <a:pPr lvl="1">
              <a:buClr>
                <a:srgbClr val="9E3611"/>
              </a:buClr>
            </a:pPr>
            <a:endParaRPr lang="fi-FI" dirty="0"/>
          </a:p>
          <a:p>
            <a:pPr>
              <a:buClr>
                <a:srgbClr val="9E3611"/>
              </a:buClr>
            </a:pPr>
            <a:endParaRPr lang="fi-FI" dirty="0"/>
          </a:p>
          <a:p>
            <a:pPr lvl="1">
              <a:buClr>
                <a:srgbClr val="9E3611"/>
              </a:buClr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96859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BACB80-9F8B-4ADD-802E-50BA50C7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7.terveyteen liittyviä eettisiä kysymyksiä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D8928A-0C98-4283-AE7F-5F3177C26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Terveydenhuollon eettiset periaatteet: elämän kunnioittaminen, ihmisarvon kunnioittaminen, itsemääräämisoikeus, hoitamisen periaate, oikeudenmukaisuus, hyödyn maksimointi (MUISTISÄÄNTÖ : EIIHOH)</a:t>
            </a:r>
          </a:p>
          <a:p>
            <a:pPr>
              <a:buClr>
                <a:srgbClr val="9E3611"/>
              </a:buClr>
            </a:pPr>
            <a:r>
              <a:rPr lang="fi-FI" dirty="0"/>
              <a:t>Lääkärin eettiset ohjeet</a:t>
            </a:r>
          </a:p>
          <a:p>
            <a:pPr>
              <a:buClr>
                <a:srgbClr val="9E3611"/>
              </a:buClr>
            </a:pPr>
            <a:r>
              <a:rPr lang="fi-FI" dirty="0"/>
              <a:t>Priorisoinnin tasot ja eettisyys</a:t>
            </a:r>
          </a:p>
          <a:p>
            <a:pPr>
              <a:buClr>
                <a:srgbClr val="9E3611"/>
              </a:buClr>
            </a:pPr>
            <a:r>
              <a:rPr lang="fi-FI" dirty="0"/>
              <a:t>Potilaan oikeudet: oikeus hyvään hoitoon ja kohteluun (aikarajat),tiedonsaantioikeus, itsemääräämisoikeus ja valitusoikeus (potilasvahinkoilmoitus ja potilasasiamies)</a:t>
            </a:r>
          </a:p>
          <a:p>
            <a:pPr>
              <a:buClr>
                <a:srgbClr val="9E3611"/>
              </a:buClr>
            </a:pPr>
            <a:r>
              <a:rPr lang="fi-FI" dirty="0"/>
              <a:t>hoitotahto</a:t>
            </a:r>
          </a:p>
        </p:txBody>
      </p:sp>
    </p:spTree>
    <p:extLst>
      <p:ext uri="{BB962C8B-B14F-4D97-AF65-F5344CB8AC3E}">
        <p14:creationId xmlns:p14="http://schemas.microsoft.com/office/powerpoint/2010/main" val="33870875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7FDB90-5C07-426D-B0CC-0E78CE484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8.Asiakkaana terveydenhuollossa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F55466-FB1C-4FE6-9D86-1E7067A8F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Oireiden mukaan hoitoon: fyysiset ja psyykkiset oireet, kipu (heijaste, akuutti, krooninen</a:t>
            </a:r>
          </a:p>
          <a:p>
            <a:pPr>
              <a:buClr>
                <a:srgbClr val="9E3611"/>
              </a:buClr>
            </a:pPr>
            <a:r>
              <a:rPr lang="fi-FI" dirty="0"/>
              <a:t>Oireet-&gt; kliininen tutkimus(anamneesi, status)-&gt; mahdolliset laboratoriotutkimukset-&gt; diagnoosi-&gt; hoito- tai kuntoutussuunnitelma-&gt; hoito-&gt; epikriisi</a:t>
            </a:r>
          </a:p>
          <a:p>
            <a:pPr>
              <a:buClr>
                <a:srgbClr val="9E3611"/>
              </a:buClr>
            </a:pPr>
            <a:r>
              <a:rPr lang="fi-FI" dirty="0"/>
              <a:t>ICD-10 -tautiluokitusjärjestelmä</a:t>
            </a:r>
          </a:p>
        </p:txBody>
      </p:sp>
    </p:spTree>
    <p:extLst>
      <p:ext uri="{BB962C8B-B14F-4D97-AF65-F5344CB8AC3E}">
        <p14:creationId xmlns:p14="http://schemas.microsoft.com/office/powerpoint/2010/main" val="13866756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3C18EC-B874-42AE-AFB3-AFD03A1BC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9.terveysteknologia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100DCC-AC85-47A2-9CC3-763BD229D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Terveysteknologian käytön plussat ja miinukset</a:t>
            </a:r>
          </a:p>
          <a:p>
            <a:pPr>
              <a:buClr>
                <a:srgbClr val="9E3611"/>
              </a:buClr>
            </a:pPr>
            <a:r>
              <a:rPr lang="fi-FI" dirty="0"/>
              <a:t>Teknologian avulla kerättävien tietojen käyttömahdollisuuksia</a:t>
            </a:r>
            <a:endParaRPr lang="fi-FI"/>
          </a:p>
          <a:p>
            <a:pPr marL="457200" indent="-457200">
              <a:buClr>
                <a:srgbClr val="9E3611"/>
              </a:buClr>
              <a:buAutoNum type="arabicPeriod"/>
            </a:pPr>
            <a:r>
              <a:rPr lang="fi-FI" dirty="0"/>
              <a:t>Tallennetut tiedot: potilastiedot (esim. Omakanta), geenitiedot (geenipankki), ympäristötiedot (tutkimukset, tilastot), terveystiedot (omakanta) ja elämäntapatiedot (esim. Älykellojen ym. terveyttä mittaavien laitteiden tiedot), elimistön koostumustiedot (kehonkoostumusmittaus, mikrobiomin avulla saatavat tiedot esim. suoliston bakteereista)</a:t>
            </a:r>
          </a:p>
          <a:p>
            <a:pPr marL="457200" indent="-457200">
              <a:buClr>
                <a:srgbClr val="9E3611"/>
              </a:buClr>
              <a:buAutoNum type="arabicPeriod"/>
            </a:pPr>
            <a:r>
              <a:rPr lang="fi-FI" dirty="0"/>
              <a:t>Käyttötavat: sairauksien varhainen tunnistaminen, hyvinvointipalvelut, terveyden edistäminen, hoidon ja palveluiden yksilöllistäminen sekä itsehoito ja mittaaminen</a:t>
            </a:r>
          </a:p>
          <a:p>
            <a:pPr marL="457200" indent="-457200">
              <a:buClr>
                <a:srgbClr val="9E3611"/>
              </a:buClr>
              <a:buAutoNum type="arabicPeriod"/>
            </a:pPr>
            <a:r>
              <a:rPr lang="fi-FI" dirty="0"/>
              <a:t>Missä käytetään?:etähoito, diagnostiikan apuna, </a:t>
            </a:r>
            <a:r>
              <a:rPr lang="fi-FI" dirty="0" err="1"/>
              <a:t>Big</a:t>
            </a:r>
            <a:r>
              <a:rPr lang="fi-FI" dirty="0"/>
              <a:t> Data, peliteollisuus, sosiaalinen media, kansanterveys, biopankit ja henkilökohtainen lääketiede</a:t>
            </a:r>
          </a:p>
        </p:txBody>
      </p:sp>
    </p:spTree>
    <p:extLst>
      <p:ext uri="{BB962C8B-B14F-4D97-AF65-F5344CB8AC3E}">
        <p14:creationId xmlns:p14="http://schemas.microsoft.com/office/powerpoint/2010/main" val="34122342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5F9D4F-7460-48CC-BF98-E83311122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10. Oman terveyden mittaaminen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9C2BD7-E909-4C41-9397-47035D4F0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AutoNum type="arabicPeriod"/>
            </a:pPr>
            <a:r>
              <a:rPr lang="fi-FI" dirty="0"/>
              <a:t>Mobiiliteknologia terveyden ja hyvinvoinnin edistäjänä esim. Älykello tai aktiivisuusranneke</a:t>
            </a:r>
          </a:p>
          <a:p>
            <a:pPr marL="457200" indent="-457200">
              <a:buClr>
                <a:srgbClr val="9E3611"/>
              </a:buClr>
              <a:buAutoNum type="arabicPeriod"/>
            </a:pPr>
            <a:r>
              <a:rPr lang="fi-FI" dirty="0"/>
              <a:t>Itsensä mittaamisen käyttötarkoitukset: fyysisen terveyden mittaaminen, unen mittaaminen, stressin ja palautumisen mittaaminen</a:t>
            </a:r>
          </a:p>
          <a:p>
            <a:pPr marL="457200" indent="-457200">
              <a:buClr>
                <a:srgbClr val="9E3611"/>
              </a:buClr>
              <a:buAutoNum type="arabicPeriod"/>
            </a:pPr>
            <a:r>
              <a:rPr lang="fi-FI" dirty="0"/>
              <a:t>Itsensä mittaaminen terveydenhuollossa: verenpainen, verensokerimittari, PEF-mittari,</a:t>
            </a:r>
          </a:p>
          <a:p>
            <a:pPr marL="457200" indent="-457200">
              <a:buClr>
                <a:srgbClr val="9E3611"/>
              </a:buClr>
              <a:buAutoNum type="arabicPeriod"/>
            </a:pPr>
            <a:r>
              <a:rPr lang="fi-FI" dirty="0"/>
              <a:t>Itsensä mittaamisen uusin trendi on kehonsisäinen mittaaminen: mikrobiomilla saadaan selville suoliston elävät mikrobikannat</a:t>
            </a:r>
          </a:p>
          <a:p>
            <a:pPr marL="457200" indent="-457200">
              <a:buClr>
                <a:srgbClr val="9E3611"/>
              </a:buClr>
              <a:buAutoNum type="arabicPeriod"/>
            </a:pPr>
            <a:r>
              <a:rPr lang="fi-FI" dirty="0"/>
              <a:t>Itsensä mittaamisen uhat: riippuvuus ja turha huoli, biohakkeroinnin tietosuoja</a:t>
            </a:r>
          </a:p>
          <a:p>
            <a:pPr marL="457200" indent="-457200">
              <a:buClr>
                <a:srgbClr val="9E3611"/>
              </a:buClr>
              <a:buAutoNum type="arabicPeriod"/>
            </a:pPr>
            <a:r>
              <a:rPr lang="fi-FI" dirty="0"/>
              <a:t>Tulevaisuus: terveysteknologian käyttö oman terveyden mittaamiseen lisääntyy ja sitä käytetään enemmän esimerkiksi diagnosoinnin ja hoitoseurannan apuna</a:t>
            </a:r>
          </a:p>
          <a:p>
            <a:pPr marL="457200" indent="-457200">
              <a:spcAft>
                <a:spcPts val="0"/>
              </a:spcAft>
              <a:buClr>
                <a:srgbClr val="9E3611"/>
              </a:buClr>
              <a:buAutoNum type="arabicPeriod"/>
            </a:pPr>
            <a:endParaRPr lang="fi-FI" dirty="0"/>
          </a:p>
          <a:p>
            <a:pPr marL="731520" lvl="1" indent="-457200">
              <a:spcAft>
                <a:spcPts val="0"/>
              </a:spcAft>
              <a:buClr>
                <a:srgbClr val="9E3611"/>
              </a:buClr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62167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7F5460-7064-4E64-8CE6-6AFA3A452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2. terveyttä ja elintapoja selittävät mallit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E8866A-F286-4D83-8F71-0D2499E3F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Suunnitellun käyttäytymisen teoria</a:t>
            </a:r>
          </a:p>
          <a:p>
            <a:pPr>
              <a:buClr>
                <a:srgbClr val="9E3611"/>
              </a:buClr>
            </a:pPr>
            <a:r>
              <a:rPr lang="fi-FI"/>
              <a:t>Sosiaalis-kognitiivinen teoria</a:t>
            </a:r>
          </a:p>
          <a:p>
            <a:pPr>
              <a:buClr>
                <a:srgbClr val="9E3611"/>
              </a:buClr>
            </a:pPr>
            <a:r>
              <a:rPr lang="fi-FI"/>
              <a:t>Terveysuskomusmalli</a:t>
            </a:r>
          </a:p>
          <a:p>
            <a:pPr>
              <a:buClr>
                <a:srgbClr val="9E3611"/>
              </a:buClr>
            </a:pPr>
            <a:r>
              <a:rPr lang="fi-FI"/>
              <a:t>Muutosvaihemalli</a:t>
            </a:r>
          </a:p>
          <a:p>
            <a:pPr>
              <a:buClr>
                <a:srgbClr val="9E3611"/>
              </a:buClr>
            </a:pPr>
            <a:r>
              <a:rPr lang="fi-FI"/>
              <a:t>Mitä mallit pitävät sisällään, yhtäläisyydet ja erot?</a:t>
            </a:r>
          </a:p>
        </p:txBody>
      </p:sp>
    </p:spTree>
    <p:extLst>
      <p:ext uri="{BB962C8B-B14F-4D97-AF65-F5344CB8AC3E}">
        <p14:creationId xmlns:p14="http://schemas.microsoft.com/office/powerpoint/2010/main" val="309924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7D8D8D-9C91-48CE-ACEF-B3A8341B4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3.Kehon ja mielen hyvinvoinnin keskeiset perusteet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C47124-3815-4029-9DC2-E90892EE4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fi-FI"/>
              <a:t>A.RAVINTO</a:t>
            </a:r>
          </a:p>
          <a:p>
            <a:pPr>
              <a:buClr>
                <a:srgbClr val="9E3611"/>
              </a:buClr>
            </a:pPr>
            <a:r>
              <a:rPr lang="fi-FI"/>
              <a:t>Ravintosuositukset 2014, eri ikäiset, eri maissa? lautasmallit (tavallinen, urheilijat, vegaanit), ruokailurytmi</a:t>
            </a:r>
          </a:p>
          <a:p>
            <a:pPr>
              <a:buClr>
                <a:srgbClr val="9E3611"/>
              </a:buClr>
            </a:pPr>
            <a:r>
              <a:rPr lang="fi-FI"/>
              <a:t>Ravintoaineet, energia ja sen tarve</a:t>
            </a:r>
          </a:p>
          <a:p>
            <a:pPr>
              <a:buClr>
                <a:srgbClr val="9E3611"/>
              </a:buClr>
            </a:pPr>
            <a:r>
              <a:rPr lang="fi-FI"/>
              <a:t>Yleisimmät erityisruokavaliot</a:t>
            </a:r>
          </a:p>
          <a:p>
            <a:pPr>
              <a:buClr>
                <a:srgbClr val="9E3611"/>
              </a:buClr>
            </a:pPr>
            <a:r>
              <a:rPr lang="fi-FI"/>
              <a:t>Suomalaisten ravitsemukselliset haasteet</a:t>
            </a:r>
          </a:p>
          <a:p>
            <a:pPr>
              <a:buClr>
                <a:srgbClr val="9E3611"/>
              </a:buClr>
            </a:pPr>
            <a:r>
              <a:rPr lang="fi-FI"/>
              <a:t>Ravintoon liittyviä sairauksia</a:t>
            </a:r>
          </a:p>
          <a:p>
            <a:pPr>
              <a:buClr>
                <a:srgbClr val="9E3611"/>
              </a:buClr>
            </a:pPr>
            <a:r>
              <a:rPr lang="fi-FI"/>
              <a:t>Normaalipainon arviointi eri menetelmiä käyttäen , eri ikäiset </a:t>
            </a:r>
          </a:p>
          <a:p>
            <a:pPr>
              <a:buClr>
                <a:srgbClr val="9E3611"/>
              </a:buClr>
            </a:pPr>
            <a:r>
              <a:rPr lang="fi-FI"/>
              <a:t>Painonhallinta, yli- ja alipainon terveysvaikutukset</a:t>
            </a:r>
          </a:p>
          <a:p>
            <a:pPr>
              <a:buClr>
                <a:srgbClr val="9E3611"/>
              </a:buClr>
            </a:pPr>
            <a:r>
              <a:rPr lang="fi-FI"/>
              <a:t>ravintolisät</a:t>
            </a:r>
          </a:p>
          <a:p>
            <a:pPr>
              <a:buClr>
                <a:srgbClr val="9E3611"/>
              </a:buClr>
            </a:pPr>
            <a:endParaRPr lang="fi-FI"/>
          </a:p>
          <a:p>
            <a:pPr>
              <a:buClr>
                <a:srgbClr val="9E3611"/>
              </a:buClr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0051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138876-6361-4495-A36F-CE5EC38CF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B97242-269E-498E-9F9A-2920317A2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/>
              <a:t>B.LIIKUNTA</a:t>
            </a:r>
          </a:p>
          <a:p>
            <a:r>
              <a:rPr lang="fi-FI" dirty="0"/>
              <a:t>Liikuntasuositukset eri ikäisille</a:t>
            </a:r>
          </a:p>
          <a:p>
            <a:pPr>
              <a:buClr>
                <a:srgbClr val="9E3611"/>
              </a:buClr>
            </a:pPr>
            <a:r>
              <a:rPr lang="fi-FI" dirty="0"/>
              <a:t>Terveysliikunta, kuntoliikunta ja kilpaurheilu</a:t>
            </a:r>
          </a:p>
          <a:p>
            <a:pPr>
              <a:buClr>
                <a:srgbClr val="9E3611"/>
              </a:buClr>
            </a:pPr>
            <a:r>
              <a:rPr lang="fi-FI"/>
              <a:t>Liikkuvan elämäntavan terveyshyödyt  vs. liikkumattomuuden, istumisen haitat)</a:t>
            </a:r>
          </a:p>
          <a:p>
            <a:pPr>
              <a:buClr>
                <a:srgbClr val="9E3611"/>
              </a:buClr>
            </a:pPr>
            <a:r>
              <a:rPr lang="fi-FI" dirty="0"/>
              <a:t>Kunnon määrittely ja liikuntaharjoittelun vaikutukset</a:t>
            </a:r>
          </a:p>
          <a:p>
            <a:pPr>
              <a:buClr>
                <a:srgbClr val="9E3611"/>
              </a:buClr>
            </a:pPr>
            <a:r>
              <a:rPr lang="fi-FI" dirty="0"/>
              <a:t>Aerobinen ja anaerobinen energiantuotto</a:t>
            </a:r>
          </a:p>
          <a:p>
            <a:pPr>
              <a:buClr>
                <a:srgbClr val="9E3611"/>
              </a:buClr>
            </a:pPr>
            <a:r>
              <a:rPr lang="fi-FI" dirty="0"/>
              <a:t>Syke</a:t>
            </a:r>
          </a:p>
          <a:p>
            <a:pPr>
              <a:buClr>
                <a:srgbClr val="9E3611"/>
              </a:buClr>
            </a:pPr>
            <a:r>
              <a:rPr lang="fi-FI" dirty="0"/>
              <a:t>Levon ja ravinnon merkitys </a:t>
            </a:r>
          </a:p>
          <a:p>
            <a:pPr>
              <a:buClr>
                <a:srgbClr val="9E3611"/>
              </a:buClr>
            </a:pPr>
            <a:r>
              <a:rPr lang="fi-FI" dirty="0"/>
              <a:t>Ravinto ja nesteet ennen liikuntaa, liikunnan aikana ja liikunnan jälkeen</a:t>
            </a:r>
          </a:p>
        </p:txBody>
      </p:sp>
    </p:spTree>
    <p:extLst>
      <p:ext uri="{BB962C8B-B14F-4D97-AF65-F5344CB8AC3E}">
        <p14:creationId xmlns:p14="http://schemas.microsoft.com/office/powerpoint/2010/main" val="1446790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21F8F3-99C2-467E-A3FC-CA57BBD13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EBB022-A31F-4A87-9E2D-A0B9E5C5F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/>
              <a:t>C.UNI JA LEPO</a:t>
            </a:r>
          </a:p>
          <a:p>
            <a:r>
              <a:rPr lang="fi-FI"/>
              <a:t>Unen tarve</a:t>
            </a:r>
          </a:p>
          <a:p>
            <a:pPr>
              <a:buClr>
                <a:srgbClr val="9E3611"/>
              </a:buClr>
            </a:pPr>
            <a:r>
              <a:rPr lang="fi-FI"/>
              <a:t>Unen vaiheet</a:t>
            </a:r>
          </a:p>
          <a:p>
            <a:pPr>
              <a:buClr>
                <a:srgbClr val="9E3611"/>
              </a:buClr>
            </a:pPr>
            <a:r>
              <a:rPr lang="fi-FI"/>
              <a:t>Lepo ja palautuminen, stressinhallinta</a:t>
            </a:r>
          </a:p>
          <a:p>
            <a:pPr>
              <a:buClr>
                <a:srgbClr val="9E3611"/>
              </a:buClr>
            </a:pPr>
            <a:r>
              <a:rPr lang="fi-FI"/>
              <a:t>Unen terveysmerkitys esimerkiksi opiskeluun</a:t>
            </a:r>
          </a:p>
          <a:p>
            <a:pPr>
              <a:buClr>
                <a:srgbClr val="9E3611"/>
              </a:buClr>
            </a:pPr>
            <a:r>
              <a:rPr lang="fi-FI"/>
              <a:t>Unihygienia</a:t>
            </a:r>
          </a:p>
          <a:p>
            <a:pPr>
              <a:buClr>
                <a:srgbClr val="9E3611"/>
              </a:buClr>
            </a:pPr>
            <a:r>
              <a:rPr lang="fi-FI"/>
              <a:t>Uniongelmat</a:t>
            </a:r>
          </a:p>
          <a:p>
            <a:pPr>
              <a:buClr>
                <a:srgbClr val="9E3611"/>
              </a:buClr>
            </a:pPr>
            <a:r>
              <a:rPr lang="fi-FI"/>
              <a:t>Nukahtamis- ja unilääkkeet</a:t>
            </a:r>
          </a:p>
          <a:p>
            <a:pPr>
              <a:buClr>
                <a:srgbClr val="9E3611"/>
              </a:buClr>
            </a:pPr>
            <a:endParaRPr lang="fi-FI"/>
          </a:p>
          <a:p>
            <a:pPr marL="0" indent="0">
              <a:buClr>
                <a:srgbClr val="D34817">
                  <a:lumMod val="75000"/>
                </a:srgbClr>
              </a:buClr>
              <a:buNone/>
            </a:pPr>
            <a:endParaRPr lang="fi-FI"/>
          </a:p>
          <a:p>
            <a:pPr>
              <a:buClr>
                <a:srgbClr val="9E3611"/>
              </a:buClr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055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B6C883-DEC4-4C41-93D7-AA4F647EF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4.Itsehoito ja ensiapu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CEC109-E6D5-4802-866B-FE513EB29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/>
              <a:t>Omahoito, itsehoito, ammattilaisen hoito</a:t>
            </a:r>
          </a:p>
          <a:p>
            <a:pPr>
              <a:buClr>
                <a:srgbClr val="9E3611"/>
              </a:buClr>
            </a:pPr>
            <a:r>
              <a:rPr lang="fi-FI"/>
              <a:t>Medikalisaatio, </a:t>
            </a:r>
            <a:r>
              <a:rPr lang="fi-FI" err="1"/>
              <a:t>paramedikalisaatio</a:t>
            </a:r>
          </a:p>
          <a:p>
            <a:pPr>
              <a:buClr>
                <a:srgbClr val="9E3611"/>
              </a:buClr>
            </a:pPr>
            <a:r>
              <a:rPr lang="fi-FI"/>
              <a:t>Käsikauppalääke vs. reseptilääke</a:t>
            </a:r>
          </a:p>
          <a:p>
            <a:pPr>
              <a:buClr>
                <a:srgbClr val="9E3611"/>
              </a:buClr>
            </a:pPr>
            <a:r>
              <a:rPr lang="fi-FI"/>
              <a:t>Hätäensiavun aakkoset:</a:t>
            </a:r>
          </a:p>
          <a:p>
            <a:pPr lvl="1">
              <a:buClr>
                <a:srgbClr val="9E3611"/>
              </a:buClr>
            </a:pPr>
            <a:r>
              <a:rPr lang="fi-FI"/>
              <a:t>Nenäverenvuoto</a:t>
            </a:r>
          </a:p>
          <a:p>
            <a:pPr lvl="1">
              <a:buClr>
                <a:srgbClr val="9E3611"/>
              </a:buClr>
            </a:pPr>
            <a:r>
              <a:rPr lang="fi-FI"/>
              <a:t>Myrkytykset</a:t>
            </a:r>
          </a:p>
          <a:p>
            <a:pPr lvl="1">
              <a:buClr>
                <a:srgbClr val="9E3611"/>
              </a:buClr>
            </a:pPr>
            <a:r>
              <a:rPr lang="fi-FI"/>
              <a:t>Pehmytkudosvammat KKK+K+K</a:t>
            </a:r>
          </a:p>
          <a:p>
            <a:pPr lvl="1">
              <a:buClr>
                <a:srgbClr val="9E3611"/>
              </a:buClr>
            </a:pPr>
            <a:r>
              <a:rPr lang="fi-FI"/>
              <a:t>Murtumat</a:t>
            </a:r>
          </a:p>
          <a:p>
            <a:pPr lvl="1">
              <a:buClr>
                <a:srgbClr val="9E3611"/>
              </a:buClr>
            </a:pPr>
            <a:r>
              <a:rPr lang="fi-FI"/>
              <a:t>Pintahaavat</a:t>
            </a:r>
          </a:p>
          <a:p>
            <a:pPr lvl="1">
              <a:buClr>
                <a:srgbClr val="9E3611"/>
              </a:buClr>
            </a:pPr>
            <a:r>
              <a:rPr lang="fi-FI"/>
              <a:t>Palovammat</a:t>
            </a:r>
          </a:p>
          <a:p>
            <a:pPr lvl="1">
              <a:buClr>
                <a:srgbClr val="9E3611"/>
              </a:buClr>
            </a:pPr>
            <a:r>
              <a:rPr lang="fi-FI"/>
              <a:t>Elvytys</a:t>
            </a:r>
          </a:p>
          <a:p>
            <a:pPr lvl="1">
              <a:buClr>
                <a:srgbClr val="9E3611"/>
              </a:buClr>
            </a:pPr>
            <a:r>
              <a:rPr lang="fi-FI"/>
              <a:t>Toiminta onnettomuustilanteessa</a:t>
            </a:r>
          </a:p>
        </p:txBody>
      </p:sp>
    </p:spTree>
    <p:extLst>
      <p:ext uri="{BB962C8B-B14F-4D97-AF65-F5344CB8AC3E}">
        <p14:creationId xmlns:p14="http://schemas.microsoft.com/office/powerpoint/2010/main" val="2395992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67A282-CE09-47FE-B210-C26B6BBDE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latin typeface="Rockwell Condensed"/>
              </a:rPr>
              <a:t>5.Riippuvuus ja päihteet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7FC3E1-47BE-4305-8DE0-9BF20C851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/>
              <a:t>A.RIIPPUVUUS </a:t>
            </a:r>
          </a:p>
          <a:p>
            <a:r>
              <a:rPr lang="fi-FI"/>
              <a:t>Riippuvuuden määrittely</a:t>
            </a:r>
          </a:p>
          <a:p>
            <a:pPr>
              <a:buClr>
                <a:srgbClr val="9E3611"/>
              </a:buClr>
            </a:pPr>
            <a:r>
              <a:rPr lang="fi-FI"/>
              <a:t>Riippuvuuden aivorakenteet: limbinen järjestelmä, välittäjäaineet </a:t>
            </a:r>
            <a:r>
              <a:rPr lang="fi-FI" err="1"/>
              <a:t>mm.dopamiini</a:t>
            </a:r>
            <a:endParaRPr lang="fi-FI"/>
          </a:p>
          <a:p>
            <a:pPr>
              <a:buClr>
                <a:srgbClr val="9E3611"/>
              </a:buClr>
            </a:pPr>
            <a:r>
              <a:rPr lang="fi-FI"/>
              <a:t>Riippuvuuden syntyminen (Onko perimällä vaikutusta?)</a:t>
            </a:r>
          </a:p>
          <a:p>
            <a:pPr>
              <a:buClr>
                <a:srgbClr val="9E3611"/>
              </a:buClr>
            </a:pPr>
            <a:r>
              <a:rPr lang="fi-FI"/>
              <a:t>Riippuvuuden lajit: toiminnallinen, aineellinen</a:t>
            </a:r>
          </a:p>
          <a:p>
            <a:pPr>
              <a:buClr>
                <a:srgbClr val="9E3611"/>
              </a:buClr>
            </a:pPr>
            <a:r>
              <a:rPr lang="fi-FI"/>
              <a:t>Riippuvuuden ulottuvuudet: fyysinen, psyykkinen, sosiaalinen</a:t>
            </a:r>
          </a:p>
          <a:p>
            <a:pPr>
              <a:buClr>
                <a:srgbClr val="9E3611"/>
              </a:buClr>
            </a:pPr>
            <a:r>
              <a:rPr lang="fi-FI"/>
              <a:t>Miten riippuvuudesta pääsee eroon?:Vieroitus</a:t>
            </a:r>
          </a:p>
          <a:p>
            <a:pPr>
              <a:buClr>
                <a:srgbClr val="9E3611"/>
              </a:buClr>
            </a:pPr>
            <a:r>
              <a:rPr lang="fi-FI"/>
              <a:t>Riippuvuuden vaikutukset yksilölle, läheisille, työ/opiskeluyhteisölle ja yhteiskunnalle</a:t>
            </a:r>
          </a:p>
        </p:txBody>
      </p:sp>
    </p:spTree>
    <p:extLst>
      <p:ext uri="{BB962C8B-B14F-4D97-AF65-F5344CB8AC3E}">
        <p14:creationId xmlns:p14="http://schemas.microsoft.com/office/powerpoint/2010/main" val="3994946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36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36</vt:i4>
      </vt:variant>
    </vt:vector>
  </HeadingPairs>
  <TitlesOfParts>
    <vt:vector size="37" baseType="lpstr">
      <vt:lpstr>Wood Type</vt:lpstr>
      <vt:lpstr>Terveystiedon valtakunnallisten kurssien  keskeiset sisällöt</vt:lpstr>
      <vt:lpstr>Terveyden perusteet TE1</vt:lpstr>
      <vt:lpstr>1.Terveyttä määrittävät tekijät ja niiden vaikutusmekanismit</vt:lpstr>
      <vt:lpstr>2. terveyttä ja elintapoja selittävät mallit</vt:lpstr>
      <vt:lpstr>3.Kehon ja mielen hyvinvoinnin keskeiset perusteet</vt:lpstr>
      <vt:lpstr>PowerPoint-esitys</vt:lpstr>
      <vt:lpstr>PowerPoint-esitys</vt:lpstr>
      <vt:lpstr>4.Itsehoito ja ensiapu</vt:lpstr>
      <vt:lpstr>5.Riippuvuus ja päihteet</vt:lpstr>
      <vt:lpstr>Riippuvuutta aiheuttavat tekijät</vt:lpstr>
      <vt:lpstr>6.Tarttuvat taudit</vt:lpstr>
      <vt:lpstr>Tarttumattomat sairaudet: kansantaudit</vt:lpstr>
      <vt:lpstr>Keskeisimmät kansantaudit</vt:lpstr>
      <vt:lpstr>TE2</vt:lpstr>
      <vt:lpstr>1.Yksilö erilaisissa ympäristöissä</vt:lpstr>
      <vt:lpstr>2.Geneettinen ja sosiaalinen perimä</vt:lpstr>
      <vt:lpstr>3. Mediaympäristö ja terveysviestintä</vt:lpstr>
      <vt:lpstr>4.Elämänkulku</vt:lpstr>
      <vt:lpstr>5.Ihmissuhteet ja sosiaalinen tuki</vt:lpstr>
      <vt:lpstr>6. Mielenterveys</vt:lpstr>
      <vt:lpstr>Mielenterveyttä kuormittavat tekijät</vt:lpstr>
      <vt:lpstr>Mielenterveyden häiriöt</vt:lpstr>
      <vt:lpstr>7.Työ/opiskeluhyvinvointi ja ergonomia</vt:lpstr>
      <vt:lpstr>8.turvallisuus</vt:lpstr>
      <vt:lpstr>9.Seksuaalisuus</vt:lpstr>
      <vt:lpstr>TE3</vt:lpstr>
      <vt:lpstr>1.terveys ja tutkimus</vt:lpstr>
      <vt:lpstr>2.Terveys ja sairaus ennen ja nyt</vt:lpstr>
      <vt:lpstr>3.terveyserot</vt:lpstr>
      <vt:lpstr>4.Terveyspalvelut suomessa ennen ja nyt</vt:lpstr>
      <vt:lpstr>5.Globaali terveys</vt:lpstr>
      <vt:lpstr>6.terveyspolitiikka</vt:lpstr>
      <vt:lpstr>7.terveyteen liittyviä eettisiä kysymyksiä</vt:lpstr>
      <vt:lpstr>8.Asiakkaana terveydenhuollossa</vt:lpstr>
      <vt:lpstr>9.terveysteknologia</vt:lpstr>
      <vt:lpstr>10. Oman terveyden mittaaminen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revision>967</cp:revision>
  <dcterms:created xsi:type="dcterms:W3CDTF">2020-12-28T08:30:35Z</dcterms:created>
  <dcterms:modified xsi:type="dcterms:W3CDTF">2021-01-03T10:35:13Z</dcterms:modified>
</cp:coreProperties>
</file>