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F3CE-7272-4E11-BD42-8D1886CAF695}" type="datetimeFigureOut">
              <a:rPr lang="fi-FI" smtClean="0"/>
              <a:t>31.8.2025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003-7815-4C3D-B89A-DDDB8B92F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847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F3CE-7272-4E11-BD42-8D1886CAF695}" type="datetimeFigureOut">
              <a:rPr lang="fi-FI" smtClean="0"/>
              <a:t>31.8.2025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003-7815-4C3D-B89A-DDDB8B92F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60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F3CE-7272-4E11-BD42-8D1886CAF695}" type="datetimeFigureOut">
              <a:rPr lang="fi-FI" smtClean="0"/>
              <a:t>31.8.2025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003-7815-4C3D-B89A-DDDB8B92F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019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F3CE-7272-4E11-BD42-8D1886CAF695}" type="datetimeFigureOut">
              <a:rPr lang="fi-FI" smtClean="0"/>
              <a:t>31.8.2025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003-7815-4C3D-B89A-DDDB8B92F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469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F3CE-7272-4E11-BD42-8D1886CAF695}" type="datetimeFigureOut">
              <a:rPr lang="fi-FI" smtClean="0"/>
              <a:t>31.8.2025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003-7815-4C3D-B89A-DDDB8B92F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908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F3CE-7272-4E11-BD42-8D1886CAF695}" type="datetimeFigureOut">
              <a:rPr lang="fi-FI" smtClean="0"/>
              <a:t>31.8.2025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003-7815-4C3D-B89A-DDDB8B92F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339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F3CE-7272-4E11-BD42-8D1886CAF695}" type="datetimeFigureOut">
              <a:rPr lang="fi-FI" smtClean="0"/>
              <a:t>31.8.2025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003-7815-4C3D-B89A-DDDB8B92F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175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F3CE-7272-4E11-BD42-8D1886CAF695}" type="datetimeFigureOut">
              <a:rPr lang="fi-FI" smtClean="0"/>
              <a:t>31.8.2025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003-7815-4C3D-B89A-DDDB8B92F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85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F3CE-7272-4E11-BD42-8D1886CAF695}" type="datetimeFigureOut">
              <a:rPr lang="fi-FI" smtClean="0"/>
              <a:t>31.8.2025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003-7815-4C3D-B89A-DDDB8B92F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04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F3CE-7272-4E11-BD42-8D1886CAF695}" type="datetimeFigureOut">
              <a:rPr lang="fi-FI" smtClean="0"/>
              <a:t>31.8.2025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003-7815-4C3D-B89A-DDDB8B92F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89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F3CE-7272-4E11-BD42-8D1886CAF695}" type="datetimeFigureOut">
              <a:rPr lang="fi-FI" smtClean="0"/>
              <a:t>31.8.2025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8003-7815-4C3D-B89A-DDDB8B92F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57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F3CE-7272-4E11-BD42-8D1886CAF695}" type="datetimeFigureOut">
              <a:rPr lang="fi-FI" smtClean="0"/>
              <a:t>31.8.2025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18003-7815-4C3D-B89A-DDDB8B92F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713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068671" y="2065665"/>
            <a:ext cx="4572000" cy="2721488"/>
          </a:xfrm>
        </p:spPr>
        <p:txBody>
          <a:bodyPr/>
          <a:lstStyle/>
          <a:p>
            <a:pPr algn="l"/>
            <a:r>
              <a:rPr lang="fi-FI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Alpo </a:t>
            </a:r>
            <a:br>
              <a:rPr lang="fi-FI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fi-FI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Koivumäki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068671" y="4742190"/>
            <a:ext cx="9144000" cy="1655762"/>
          </a:xfrm>
        </p:spPr>
        <p:txBody>
          <a:bodyPr/>
          <a:lstStyle/>
          <a:p>
            <a:pPr algn="l"/>
            <a:r>
              <a:rPr lang="fi-FI" dirty="0"/>
              <a:t>Alpon savanni, Kauhajoki</a:t>
            </a:r>
          </a:p>
          <a:p>
            <a:pPr algn="l"/>
            <a:r>
              <a:rPr lang="fi-FI" dirty="0"/>
              <a:t>s. 1939</a:t>
            </a:r>
          </a:p>
        </p:txBody>
      </p:sp>
      <p:pic>
        <p:nvPicPr>
          <p:cNvPr id="2050" name="Picture 2" descr="Alpon Savanni, Nummijärvi | Egenland | yle.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71" y="0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po Koivumäki - Ite-ta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5" y="0"/>
            <a:ext cx="6176931" cy="926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4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Alpon savanni - Visit Suupoh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4" y="-258561"/>
            <a:ext cx="11678711" cy="77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Alpon savanni - Taiteiden reitti Kammista Skantzi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57" y="-274320"/>
            <a:ext cx="11052086" cy="73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15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pon savanni - Ite-taid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68" y="0"/>
            <a:ext cx="8017798" cy="69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6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anviljelijästä kansainvälisesti tunnustetuksi taiteilijaksi – Katso miltä  näyttävät itseoppineen taiteilijan Alpo Koivumäen eksoottiset romueläimet |  Egenland | yle.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52" y="-104888"/>
            <a:ext cx="4628606" cy="694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lpon savanni - Ite-taid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01" y="-104888"/>
            <a:ext cx="5277646" cy="696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62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B4F62AFE-6883-4643-8BFA-A2A41A375FAE}"/>
              </a:ext>
            </a:extLst>
          </p:cNvPr>
          <p:cNvSpPr txBox="1"/>
          <p:nvPr/>
        </p:nvSpPr>
        <p:spPr>
          <a:xfrm>
            <a:off x="941294" y="923365"/>
            <a:ext cx="920675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accent2">
                    <a:lumMod val="50000"/>
                  </a:schemeClr>
                </a:solidFill>
              </a:rPr>
              <a:t>Tehtävä: </a:t>
            </a:r>
          </a:p>
          <a:p>
            <a:endParaRPr lang="fi-FI" dirty="0"/>
          </a:p>
          <a:p>
            <a:r>
              <a:rPr lang="fi-FI" dirty="0"/>
              <a:t>Suunnittele ja toteuta eläinveistos erilaisista kierrätysmateriaaleista</a:t>
            </a:r>
          </a:p>
          <a:p>
            <a:r>
              <a:rPr lang="fi-FI" dirty="0"/>
              <a:t>(pakkaukset, pahvit, vanhat lelut ja romut, kankaat, langat, rautalangat, paperi ym.)</a:t>
            </a:r>
          </a:p>
          <a:p>
            <a:endParaRPr lang="fi-FI" dirty="0"/>
          </a:p>
          <a:p>
            <a:r>
              <a:rPr lang="fi-FI" dirty="0"/>
              <a:t>Käytä kokoamiseen kuumaliimaa ja pintojen käsittelyyn akryylimaaleja. Työn voi toteuttaa yksin tai pareittain.</a:t>
            </a:r>
          </a:p>
          <a:p>
            <a:endParaRPr lang="fi-FI" dirty="0"/>
          </a:p>
          <a:p>
            <a:r>
              <a:rPr lang="fi-FI" b="1" dirty="0"/>
              <a:t>Arviointi: </a:t>
            </a:r>
            <a:r>
              <a:rPr lang="fi-FI" dirty="0"/>
              <a:t>luovuus, materiaalien kekseliäs käyttö</a:t>
            </a:r>
            <a:r>
              <a:rPr lang="fi-FI"/>
              <a:t>, lopputulos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8264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E1788114FFF954B87528C2CE56F697F" ma:contentTypeVersion="10" ma:contentTypeDescription="Luo uusi asiakirja." ma:contentTypeScope="" ma:versionID="bd26f8122f1d4bd3ebf309afd7b0e461">
  <xsd:schema xmlns:xsd="http://www.w3.org/2001/XMLSchema" xmlns:xs="http://www.w3.org/2001/XMLSchema" xmlns:p="http://schemas.microsoft.com/office/2006/metadata/properties" xmlns:ns3="18dd1073-d9f1-41d3-a69d-162cafcbe6b6" targetNamespace="http://schemas.microsoft.com/office/2006/metadata/properties" ma:root="true" ma:fieldsID="4afe9b1edd8eeb9f0f116658f467386f" ns3:_="">
    <xsd:import namespace="18dd1073-d9f1-41d3-a69d-162cafcbe6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d1073-d9f1-41d3-a69d-162cafcbe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DEA257-F581-4D6C-9487-C396051692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d1073-d9f1-41d3-a69d-162cafcbe6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F44124-FFA5-464B-8722-32B8940A69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23F2EE-3D9F-42D5-A7F7-3CC9173A5EAA}">
  <ds:schemaRefs>
    <ds:schemaRef ds:uri="http://purl.org/dc/dcmitype/"/>
    <ds:schemaRef ds:uri="18dd1073-d9f1-41d3-a69d-162cafcbe6b6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61</Words>
  <Application>Microsoft Office PowerPoint</Application>
  <PresentationFormat>Laajakuva</PresentationFormat>
  <Paragraphs>11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Alpo  Koivumäki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Alpo Koivumäki</dc:title>
  <dc:creator>Mervi Hokkanen</dc:creator>
  <cp:lastModifiedBy>Mervi Hokkanen</cp:lastModifiedBy>
  <cp:revision>10</cp:revision>
  <dcterms:created xsi:type="dcterms:W3CDTF">2022-03-25T08:15:14Z</dcterms:created>
  <dcterms:modified xsi:type="dcterms:W3CDTF">2025-08-31T10:34:46Z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0x010100CE1788114FFF954B87528C2CE56F697F</vt:lpwstr>
  </property>
</Properties>
</file>