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E173-577D-4823-B377-648D4F3FB224}" type="datetimeFigureOut">
              <a:rPr lang="fi-FI" smtClean="0"/>
              <a:t>28.2.2017</a:t>
            </a:fld>
            <a:endParaRPr lang="fi-F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1623-A095-4FF4-AA24-8E7A3127D67B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E173-577D-4823-B377-648D4F3FB224}" type="datetimeFigureOut">
              <a:rPr lang="fi-FI" smtClean="0"/>
              <a:t>28.2.2017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1623-A095-4FF4-AA24-8E7A3127D67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E173-577D-4823-B377-648D4F3FB224}" type="datetimeFigureOut">
              <a:rPr lang="fi-FI" smtClean="0"/>
              <a:t>28.2.2017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1623-A095-4FF4-AA24-8E7A3127D67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E173-577D-4823-B377-648D4F3FB224}" type="datetimeFigureOut">
              <a:rPr lang="fi-FI" smtClean="0"/>
              <a:t>28.2.2017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1623-A095-4FF4-AA24-8E7A3127D67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E173-577D-4823-B377-648D4F3FB224}" type="datetimeFigureOut">
              <a:rPr lang="fi-FI" smtClean="0"/>
              <a:t>28.2.2017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1623-A095-4FF4-AA24-8E7A3127D67B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E173-577D-4823-B377-648D4F3FB224}" type="datetimeFigureOut">
              <a:rPr lang="fi-FI" smtClean="0"/>
              <a:t>28.2.2017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1623-A095-4FF4-AA24-8E7A3127D67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E173-577D-4823-B377-648D4F3FB224}" type="datetimeFigureOut">
              <a:rPr lang="fi-FI" smtClean="0"/>
              <a:t>28.2.2017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1623-A095-4FF4-AA24-8E7A3127D67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E173-577D-4823-B377-648D4F3FB224}" type="datetimeFigureOut">
              <a:rPr lang="fi-FI" smtClean="0"/>
              <a:t>28.2.2017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1623-A095-4FF4-AA24-8E7A3127D67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E173-577D-4823-B377-648D4F3FB224}" type="datetimeFigureOut">
              <a:rPr lang="fi-FI" smtClean="0"/>
              <a:t>28.2.2017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1623-A095-4FF4-AA24-8E7A3127D67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E173-577D-4823-B377-648D4F3FB224}" type="datetimeFigureOut">
              <a:rPr lang="fi-FI" smtClean="0"/>
              <a:t>28.2.2017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1623-A095-4FF4-AA24-8E7A3127D67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E173-577D-4823-B377-648D4F3FB224}" type="datetimeFigureOut">
              <a:rPr lang="fi-FI" smtClean="0"/>
              <a:t>28.2.2017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CBB1623-A095-4FF4-AA24-8E7A3127D67B}" type="slidenum">
              <a:rPr lang="fi-FI" smtClean="0"/>
              <a:t>‹#›</a:t>
            </a:fld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2EE173-577D-4823-B377-648D4F3FB224}" type="datetimeFigureOut">
              <a:rPr lang="fi-FI" smtClean="0"/>
              <a:t>28.2.2017</a:t>
            </a:fld>
            <a:endParaRPr lang="fi-F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BB1623-A095-4FF4-AA24-8E7A3127D67B}" type="slidenum">
              <a:rPr lang="fi-FI" smtClean="0"/>
              <a:t>‹#›</a:t>
            </a:fld>
            <a:endParaRPr lang="fi-FI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rauma/jop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175351" cy="173687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JOPO – toiminnan kehittämisen yhteishanke</a:t>
            </a:r>
            <a:br>
              <a:rPr lang="fi-FI" dirty="0" smtClean="0"/>
            </a:br>
            <a:r>
              <a:rPr lang="fi-FI" sz="2400" dirty="0" smtClean="0"/>
              <a:t>28.2.2017 Rauma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33400" y="4221088"/>
            <a:ext cx="7854696" cy="760048"/>
          </a:xfrm>
        </p:spPr>
        <p:txBody>
          <a:bodyPr>
            <a:normAutofit/>
          </a:bodyPr>
          <a:lstStyle/>
          <a:p>
            <a:pPr algn="l"/>
            <a:endParaRPr lang="fi-FI" sz="1800" dirty="0" smtClean="0"/>
          </a:p>
          <a:p>
            <a:pPr algn="l"/>
            <a:r>
              <a:rPr lang="fi-FI" sz="1800" dirty="0" smtClean="0"/>
              <a:t>Projektikoordinaattori Sari Ågren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77403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Kuntakohtainen talous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Rauma hallinnoi rahakirstua</a:t>
            </a:r>
          </a:p>
          <a:p>
            <a:r>
              <a:rPr lang="fi-FI" dirty="0" smtClean="0"/>
              <a:t>Jokainen kunta </a:t>
            </a:r>
            <a:r>
              <a:rPr lang="fi-FI" dirty="0"/>
              <a:t>p</a:t>
            </a:r>
            <a:r>
              <a:rPr lang="fi-FI" dirty="0" smtClean="0"/>
              <a:t>itää erillistä kirjanpitoa hankkeen kustannuksista, tuloista ja rahoituseristä</a:t>
            </a:r>
          </a:p>
          <a:p>
            <a:r>
              <a:rPr lang="fi-FI" dirty="0" smtClean="0"/>
              <a:t>Raha laskutetaan Raumalta kolmessa erässä kesäkuun, syyskuun ja joulukuun lopuksi. Laskujen hyväksyjänä toimii perusopetusjohtaja Hanna Viljanen-Lehto</a:t>
            </a:r>
          </a:p>
          <a:p>
            <a:r>
              <a:rPr lang="fi-FI" dirty="0" smtClean="0"/>
              <a:t>Rahoitusta ei saa käyttää kunnan oman toiminnan rahoittamiseen, laitehankintoihin eikä siihen </a:t>
            </a:r>
            <a:r>
              <a:rPr lang="fi-FI" dirty="0" err="1" smtClean="0"/>
              <a:t>JOPO-toiminnan</a:t>
            </a:r>
            <a:r>
              <a:rPr lang="fi-FI" dirty="0" smtClean="0"/>
              <a:t> järjestämiseen, johon saadaan jo valtionosuutta ja lisärahoitusta.</a:t>
            </a:r>
            <a:endParaRPr lang="fi-FI" dirty="0"/>
          </a:p>
        </p:txBody>
      </p:sp>
      <p:sp>
        <p:nvSpPr>
          <p:cNvPr id="4" name="Pyöristetty suorakulmio 3"/>
          <p:cNvSpPr/>
          <p:nvPr/>
        </p:nvSpPr>
        <p:spPr>
          <a:xfrm>
            <a:off x="6516216" y="332656"/>
            <a:ext cx="230425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 smtClean="0"/>
              <a:t>Tuhlatkaa kaikki rahat </a:t>
            </a:r>
            <a:r>
              <a:rPr lang="fi-FI" sz="2800" dirty="0" smtClean="0">
                <a:sym typeface="Wingdings" panose="05000000000000000000" pitchFamily="2" charset="2"/>
              </a:rPr>
              <a:t>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741426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Tehkää oma talousarvio (7700€)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Huomioikaa siinä sijais- ja matkakulut liittyen yhteisiin koulutuspäiviin</a:t>
            </a:r>
          </a:p>
          <a:p>
            <a:endParaRPr lang="fi-FI" dirty="0"/>
          </a:p>
          <a:p>
            <a:r>
              <a:rPr lang="fi-FI" dirty="0" smtClean="0"/>
              <a:t>Siinä tulee näkyä hankkeen seuraavat menokohdat:</a:t>
            </a:r>
          </a:p>
          <a:p>
            <a:pPr marL="514350" indent="-514350">
              <a:buAutoNum type="arabicParenR"/>
            </a:pPr>
            <a:r>
              <a:rPr lang="fi-FI" dirty="0" smtClean="0"/>
              <a:t>Henkilöstökustannukset (+24%)</a:t>
            </a:r>
          </a:p>
          <a:p>
            <a:pPr marL="514350" indent="-514350">
              <a:buAutoNum type="arabicParenR"/>
            </a:pPr>
            <a:r>
              <a:rPr lang="fi-FI" dirty="0" smtClean="0"/>
              <a:t>aineet, tarvikkeet, tavarat </a:t>
            </a:r>
          </a:p>
          <a:p>
            <a:pPr marL="514350" indent="-514350">
              <a:buAutoNum type="arabicParenR"/>
            </a:pPr>
            <a:r>
              <a:rPr lang="fi-FI" dirty="0" smtClean="0"/>
              <a:t>palvelut </a:t>
            </a:r>
          </a:p>
          <a:p>
            <a:pPr marL="514350" indent="-514350">
              <a:buAutoNum type="arabicParenR"/>
            </a:pPr>
            <a:r>
              <a:rPr lang="fi-FI" dirty="0"/>
              <a:t>v</a:t>
            </a:r>
            <a:r>
              <a:rPr lang="fi-FI" dirty="0" smtClean="0"/>
              <a:t>uokrat</a:t>
            </a:r>
          </a:p>
          <a:p>
            <a:pPr marL="514350" indent="-514350">
              <a:buAutoNum type="arabicParenR"/>
            </a:pPr>
            <a:r>
              <a:rPr lang="fi-FI" dirty="0" smtClean="0"/>
              <a:t>matkakustannukset </a:t>
            </a:r>
          </a:p>
          <a:p>
            <a:pPr marL="514350" indent="-514350">
              <a:buAutoNum type="arabicParenR"/>
            </a:pPr>
            <a:r>
              <a:rPr lang="fi-FI" dirty="0" smtClean="0"/>
              <a:t>muut kustannukset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7410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Tiedottaminen, materiaalit, yhteystiedot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>
                <a:hlinkClick r:id="rId2"/>
              </a:rPr>
              <a:t>https</a:t>
            </a:r>
            <a:r>
              <a:rPr lang="fi-FI">
                <a:hlinkClick r:id="rId2"/>
              </a:rPr>
              <a:t>://</a:t>
            </a:r>
            <a:r>
              <a:rPr lang="fi-FI" smtClean="0">
                <a:hlinkClick r:id="rId2"/>
              </a:rPr>
              <a:t>peda.net/rauma/jopo</a:t>
            </a:r>
            <a:endParaRPr lang="fi-FI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(yhteystietojen kerääminen)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6772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168352" cy="237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3329915" cy="249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46" y="4070361"/>
            <a:ext cx="3560527" cy="267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696" y="1275175"/>
            <a:ext cx="3247256" cy="243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4122"/>
            <a:ext cx="4009256" cy="300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2645804" cy="197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 descr="C:\Documents and Settings\SariR\Omat tiedostot\Omat kuvatiedostot\JOPOesittely\Iltakoulu08 03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936" y="4458437"/>
            <a:ext cx="2971900" cy="222892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71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fi-FI" dirty="0" smtClean="0"/>
              <a:t>Yhteishankkeen toimijat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r>
              <a:rPr lang="fi-FI" dirty="0" smtClean="0"/>
              <a:t>Pori (4 </a:t>
            </a:r>
            <a:r>
              <a:rPr lang="fi-FI" dirty="0" err="1" smtClean="0"/>
              <a:t>JOPO-ryhmää</a:t>
            </a:r>
            <a:r>
              <a:rPr lang="fi-FI" dirty="0" smtClean="0"/>
              <a:t>?)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Uusikaupunki (1 </a:t>
            </a:r>
            <a:r>
              <a:rPr lang="fi-FI" dirty="0" err="1" smtClean="0"/>
              <a:t>JOPO-ryhmä</a:t>
            </a:r>
            <a:r>
              <a:rPr lang="fi-FI" dirty="0" smtClean="0"/>
              <a:t>)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Harjavalta (1 </a:t>
            </a:r>
            <a:r>
              <a:rPr lang="fi-FI" dirty="0" err="1" smtClean="0"/>
              <a:t>JOPO-ryhmä</a:t>
            </a:r>
            <a:r>
              <a:rPr lang="fi-FI" dirty="0" smtClean="0"/>
              <a:t>)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Rauma (1 </a:t>
            </a:r>
            <a:r>
              <a:rPr lang="fi-FI" dirty="0" err="1" smtClean="0"/>
              <a:t>JOPO-ryhmä</a:t>
            </a:r>
            <a:r>
              <a:rPr lang="fi-FI" dirty="0" smtClean="0"/>
              <a:t>)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Eurajoki (</a:t>
            </a:r>
            <a:r>
              <a:rPr lang="fi-FI" dirty="0" err="1" smtClean="0"/>
              <a:t>JOPO-toiminta</a:t>
            </a:r>
            <a:r>
              <a:rPr lang="fi-FI" dirty="0" smtClean="0"/>
              <a:t> alkamassa syksyllä)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195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Rauman sivistyshallinto koordinoi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Projektikoordinaattorille osoitettu työaika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Koulutuspäivien järjestelyt (kouluttaja, kutsut, tilat, tarjoilut)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Hankkeen kokonaisuuden hallinto ja talous 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Hankesuunnitelmat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Raportointi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241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Hankkeen talous 2017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Valtionavustus 40 000€ + 10 000€ oma vastuu</a:t>
            </a:r>
          </a:p>
          <a:p>
            <a:r>
              <a:rPr lang="fi-FI" dirty="0" smtClean="0"/>
              <a:t>Koordinoijalle osoitettu 11 500 (koordinoijan palkka, koulutuspäivien kustannukset)</a:t>
            </a:r>
          </a:p>
          <a:p>
            <a:r>
              <a:rPr lang="fi-FI" dirty="0" smtClean="0"/>
              <a:t>Jokaiselle kunnalle 2000€ oma vastuu</a:t>
            </a:r>
          </a:p>
          <a:p>
            <a:r>
              <a:rPr lang="fi-FI" dirty="0" smtClean="0"/>
              <a:t>Valtionavustuksesta jäävä 38 500 jaettu tasan hankekuntien kesken, jolloin yhden kunnan osuus 5700€</a:t>
            </a:r>
          </a:p>
          <a:p>
            <a:r>
              <a:rPr lang="fi-FI" dirty="0" smtClean="0"/>
              <a:t>Jokaisella kunnalla siis 7700€ budjetti (josta katetaan yhteisiin koulutuksiin osallistumisen kustannukset)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593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Hankkeen tavoitteet valtakunnallisesti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Yhteistyö ja verkostotyöskentely</a:t>
            </a:r>
          </a:p>
          <a:p>
            <a:r>
              <a:rPr lang="fi-FI" dirty="0" smtClean="0"/>
              <a:t>Osaamisen parantaminen (koulutus, </a:t>
            </a:r>
            <a:r>
              <a:rPr lang="fi-FI" dirty="0" err="1" smtClean="0"/>
              <a:t>mentorointi</a:t>
            </a:r>
            <a:r>
              <a:rPr lang="fi-FI" dirty="0" smtClean="0"/>
              <a:t>, opintovierailut)</a:t>
            </a:r>
          </a:p>
          <a:p>
            <a:r>
              <a:rPr lang="fi-FI" dirty="0" smtClean="0"/>
              <a:t>Työparien toimiva yhteistyö</a:t>
            </a:r>
          </a:p>
          <a:p>
            <a:r>
              <a:rPr lang="fi-FI" dirty="0" smtClean="0"/>
              <a:t>Yhteistyö aineenopettajien kanssa ja samanaikaisopetus</a:t>
            </a:r>
          </a:p>
          <a:p>
            <a:r>
              <a:rPr lang="fi-FI" dirty="0" smtClean="0"/>
              <a:t>Lähijaksot ja työssä oppiminen uuden </a:t>
            </a:r>
            <a:r>
              <a:rPr lang="fi-FI" dirty="0" err="1" smtClean="0"/>
              <a:t>opsin</a:t>
            </a:r>
            <a:r>
              <a:rPr lang="fi-FI" dirty="0" smtClean="0"/>
              <a:t> mukaisiksi</a:t>
            </a:r>
          </a:p>
          <a:p>
            <a:r>
              <a:rPr lang="fi-FI" dirty="0" smtClean="0"/>
              <a:t>Jatkokoulutukseen ohjaus ja yhteistyö 2. asteen oppilaitosten kanssa</a:t>
            </a:r>
          </a:p>
          <a:p>
            <a:r>
              <a:rPr lang="fi-FI" dirty="0" smtClean="0"/>
              <a:t>Maahanmuuttajaoppilaiden erityistarpeiden huomioiminen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0484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Verkoston tehtävä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Järjestää tämän vuoden aikana viisi yhteistä koulutuspäivää alueemme </a:t>
            </a:r>
            <a:r>
              <a:rPr lang="fi-FI" dirty="0" err="1" smtClean="0"/>
              <a:t>JOPO-toimijoille</a:t>
            </a:r>
            <a:endParaRPr lang="fi-FI" dirty="0" smtClean="0"/>
          </a:p>
          <a:p>
            <a:r>
              <a:rPr lang="fi-FI" dirty="0" smtClean="0"/>
              <a:t>Tuoda vertaistukea </a:t>
            </a:r>
            <a:r>
              <a:rPr lang="fi-FI" dirty="0" err="1" smtClean="0"/>
              <a:t>JOPO-arkeen</a:t>
            </a:r>
            <a:r>
              <a:rPr lang="fi-FI" dirty="0" smtClean="0"/>
              <a:t> ja tutustua alueen samaa työtä tekeviin</a:t>
            </a:r>
          </a:p>
          <a:p>
            <a:r>
              <a:rPr lang="fi-FI" dirty="0" smtClean="0"/>
              <a:t>Potkaista käyntiin uutta </a:t>
            </a:r>
            <a:r>
              <a:rPr lang="fi-FI" dirty="0" err="1" smtClean="0"/>
              <a:t>JOPO-toimintaa</a:t>
            </a:r>
            <a:r>
              <a:rPr lang="fi-FI" dirty="0" smtClean="0"/>
              <a:t> ja antaa uusia eväitä ”urautuneille” </a:t>
            </a:r>
            <a:r>
              <a:rPr lang="fi-FI" dirty="0" err="1" smtClean="0"/>
              <a:t>jopolaisille</a:t>
            </a:r>
            <a:r>
              <a:rPr lang="fi-FI" dirty="0" smtClean="0"/>
              <a:t>.</a:t>
            </a:r>
          </a:p>
          <a:p>
            <a:r>
              <a:rPr lang="fi-FI" dirty="0" smtClean="0"/>
              <a:t>Mahdollisesti luoda laajempi ja aktiivisempi verkosto </a:t>
            </a:r>
            <a:r>
              <a:rPr lang="fi-FI" dirty="0" err="1" smtClean="0"/>
              <a:t>lounais-Suomeen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246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46121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Minkälaista yhteistä koulutusta haluaisitte tämän vuoden neljään koulutuskertaan?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Mitä toivotte järjestelyiltä? (Vaihtuva paikka, koko päivä? Kaikkien </a:t>
            </a:r>
            <a:r>
              <a:rPr lang="fi-FI" dirty="0" err="1" smtClean="0"/>
              <a:t>JOPO-luokkien</a:t>
            </a:r>
            <a:r>
              <a:rPr lang="fi-FI" dirty="0" smtClean="0"/>
              <a:t> yhteistapahtuma?)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269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Kuntakohtainen kehittämissuunnitelma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Miettikää oman kunnan ryhmänä, mitä haluatte kunnan omalla rahalla lähteä kehittämään?</a:t>
            </a:r>
          </a:p>
          <a:p>
            <a:endParaRPr lang="fi-FI" dirty="0"/>
          </a:p>
          <a:p>
            <a:r>
              <a:rPr lang="fi-FI" dirty="0" smtClean="0"/>
              <a:t>Vierailut, yhteistyökuviot, koulutukset, työnohjaus, pätevöityminen johonkin  </a:t>
            </a:r>
            <a:r>
              <a:rPr lang="fi-FI" dirty="0" err="1" smtClean="0"/>
              <a:t>jne</a:t>
            </a:r>
            <a:r>
              <a:rPr lang="fi-FI" dirty="0" smtClean="0"/>
              <a:t>…</a:t>
            </a:r>
          </a:p>
          <a:p>
            <a:endParaRPr lang="fi-FI" dirty="0"/>
          </a:p>
          <a:p>
            <a:r>
              <a:rPr lang="fi-FI" dirty="0" smtClean="0"/>
              <a:t>Muistakaa yhteisen koulutuksen/ kehittämisen osuus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15497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rta">
  <a:themeElements>
    <a:clrScheme name="Virta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irta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irt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708</TotalTime>
  <Words>352</Words>
  <Application>Microsoft Office PowerPoint</Application>
  <PresentationFormat>Näytössä katseltava diaesitys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Virta</vt:lpstr>
      <vt:lpstr>JOPO – toiminnan kehittämisen yhteishanke 28.2.2017 Rauma </vt:lpstr>
      <vt:lpstr>PowerPoint-esitys</vt:lpstr>
      <vt:lpstr>Yhteishankkeen toimijat</vt:lpstr>
      <vt:lpstr>Rauman sivistyshallinto koordinoi</vt:lpstr>
      <vt:lpstr>Hankkeen talous 2017</vt:lpstr>
      <vt:lpstr>Hankkeen tavoitteet valtakunnallisesti</vt:lpstr>
      <vt:lpstr>Verkoston tehtävä</vt:lpstr>
      <vt:lpstr>Minkälaista yhteistä koulutusta haluaisitte tämän vuoden neljään koulutuskertaan?  Mitä toivotte järjestelyiltä? (Vaihtuva paikka, koko päivä? Kaikkien JOPO-luokkien yhteistapahtuma?)</vt:lpstr>
      <vt:lpstr>Kuntakohtainen kehittämissuunnitelma</vt:lpstr>
      <vt:lpstr>Kuntakohtainen talous</vt:lpstr>
      <vt:lpstr>Tehkää oma talousarvio (7700€)</vt:lpstr>
      <vt:lpstr>Tiedottaminen, materiaalit, yhteystiedot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JOPO – yhteistyö- ja koulutusverkosto 28.2.2017 Rauma</dc:title>
  <dc:creator>Ågren Sari</dc:creator>
  <cp:lastModifiedBy>Ågren Sari</cp:lastModifiedBy>
  <cp:revision>20</cp:revision>
  <dcterms:created xsi:type="dcterms:W3CDTF">2017-02-22T07:36:32Z</dcterms:created>
  <dcterms:modified xsi:type="dcterms:W3CDTF">2017-02-28T08:36:23Z</dcterms:modified>
</cp:coreProperties>
</file>