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9"/>
  </p:notesMasterIdLst>
  <p:sldIdLst>
    <p:sldId id="275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C5C47-098A-4560-845C-092A72077089}" v="19" dt="2022-10-04T10:48:16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12ab979c-07e9-4317-ba78-8e471cc4b0b4" providerId="ADAL" clId="{61831EFB-81D5-443D-B2FE-3FB7C49AAAF5}"/>
    <pc:docChg chg="modSld">
      <pc:chgData name="Halmari Eeva-Kaisa" userId="12ab979c-07e9-4317-ba78-8e471cc4b0b4" providerId="ADAL" clId="{61831EFB-81D5-443D-B2FE-3FB7C49AAAF5}" dt="2022-09-28T03:15:16.387" v="17" actId="20577"/>
      <pc:docMkLst>
        <pc:docMk/>
      </pc:docMkLst>
      <pc:sldChg chg="modSp mod">
        <pc:chgData name="Halmari Eeva-Kaisa" userId="12ab979c-07e9-4317-ba78-8e471cc4b0b4" providerId="ADAL" clId="{61831EFB-81D5-443D-B2FE-3FB7C49AAAF5}" dt="2022-09-28T03:15:16.387" v="17" actId="20577"/>
        <pc:sldMkLst>
          <pc:docMk/>
          <pc:sldMk cId="0" sldId="267"/>
        </pc:sldMkLst>
        <pc:spChg chg="mod">
          <ac:chgData name="Halmari Eeva-Kaisa" userId="12ab979c-07e9-4317-ba78-8e471cc4b0b4" providerId="ADAL" clId="{61831EFB-81D5-443D-B2FE-3FB7C49AAAF5}" dt="2022-09-25T10:52:57.972" v="5" actId="20577"/>
          <ac:spMkLst>
            <pc:docMk/>
            <pc:sldMk cId="0" sldId="267"/>
            <ac:spMk id="233" creationId="{8D7264F6-DB65-42A5-BF10-47453384365A}"/>
          </ac:spMkLst>
        </pc:spChg>
        <pc:spChg chg="mod">
          <ac:chgData name="Halmari Eeva-Kaisa" userId="12ab979c-07e9-4317-ba78-8e471cc4b0b4" providerId="ADAL" clId="{61831EFB-81D5-443D-B2FE-3FB7C49AAAF5}" dt="2022-09-28T03:15:16.387" v="17" actId="20577"/>
          <ac:spMkLst>
            <pc:docMk/>
            <pc:sldMk cId="0" sldId="267"/>
            <ac:spMk id="26628" creationId="{B237AB57-634E-4D75-89D2-6FBA093D1230}"/>
          </ac:spMkLst>
        </pc:spChg>
      </pc:sldChg>
      <pc:sldChg chg="modSp mod">
        <pc:chgData name="Halmari Eeva-Kaisa" userId="12ab979c-07e9-4317-ba78-8e471cc4b0b4" providerId="ADAL" clId="{61831EFB-81D5-443D-B2FE-3FB7C49AAAF5}" dt="2022-09-25T10:53:57.260" v="9" actId="20577"/>
        <pc:sldMkLst>
          <pc:docMk/>
          <pc:sldMk cId="0" sldId="268"/>
        </pc:sldMkLst>
        <pc:spChg chg="mod">
          <ac:chgData name="Halmari Eeva-Kaisa" userId="12ab979c-07e9-4317-ba78-8e471cc4b0b4" providerId="ADAL" clId="{61831EFB-81D5-443D-B2FE-3FB7C49AAAF5}" dt="2022-09-25T10:53:54.332" v="7" actId="20577"/>
          <ac:spMkLst>
            <pc:docMk/>
            <pc:sldMk cId="0" sldId="268"/>
            <ac:spMk id="240" creationId="{656088D6-C2D7-4E1D-A576-2B31DE86C63B}"/>
          </ac:spMkLst>
        </pc:spChg>
        <pc:spChg chg="mod">
          <ac:chgData name="Halmari Eeva-Kaisa" userId="12ab979c-07e9-4317-ba78-8e471cc4b0b4" providerId="ADAL" clId="{61831EFB-81D5-443D-B2FE-3FB7C49AAAF5}" dt="2022-09-25T10:53:57.260" v="9" actId="20577"/>
          <ac:spMkLst>
            <pc:docMk/>
            <pc:sldMk cId="0" sldId="268"/>
            <ac:spMk id="241" creationId="{291E20E3-B735-427A-8F6A-FEAFF46AF95B}"/>
          </ac:spMkLst>
        </pc:spChg>
      </pc:sldChg>
    </pc:docChg>
  </pc:docChgLst>
  <pc:docChgLst>
    <pc:chgData name="Mäkinen Alisa" userId="ff94d537-2d8f-4c75-aced-7aecb2743312" providerId="ADAL" clId="{AF9C5C47-098A-4560-845C-092A72077089}"/>
    <pc:docChg chg="addSld delSld modSld modMainMaster">
      <pc:chgData name="Mäkinen Alisa" userId="ff94d537-2d8f-4c75-aced-7aecb2743312" providerId="ADAL" clId="{AF9C5C47-098A-4560-845C-092A72077089}" dt="2022-10-04T10:48:16.212" v="28" actId="207"/>
      <pc:docMkLst>
        <pc:docMk/>
      </pc:docMkLst>
      <pc:sldChg chg="addSp modSp">
        <pc:chgData name="Mäkinen Alisa" userId="ff94d537-2d8f-4c75-aced-7aecb2743312" providerId="ADAL" clId="{AF9C5C47-098A-4560-845C-092A72077089}" dt="2022-10-04T10:24:42.049" v="16"/>
        <pc:sldMkLst>
          <pc:docMk/>
          <pc:sldMk cId="0" sldId="257"/>
        </pc:sldMkLst>
        <pc:spChg chg="add mod">
          <ac:chgData name="Mäkinen Alisa" userId="ff94d537-2d8f-4c75-aced-7aecb2743312" providerId="ADAL" clId="{AF9C5C47-098A-4560-845C-092A72077089}" dt="2022-10-04T10:24:42.049" v="16"/>
          <ac:spMkLst>
            <pc:docMk/>
            <pc:sldMk cId="0" sldId="257"/>
            <ac:spMk id="4" creationId="{F335756C-AAA7-4941-BA3C-8DB3889DDC96}"/>
          </ac:spMkLst>
        </pc:spChg>
      </pc:sldChg>
      <pc:sldChg chg="addSp modSp">
        <pc:chgData name="Mäkinen Alisa" userId="ff94d537-2d8f-4c75-aced-7aecb2743312" providerId="ADAL" clId="{AF9C5C47-098A-4560-845C-092A72077089}" dt="2022-10-04T10:24:44.119" v="17"/>
        <pc:sldMkLst>
          <pc:docMk/>
          <pc:sldMk cId="0" sldId="258"/>
        </pc:sldMkLst>
        <pc:spChg chg="add mod">
          <ac:chgData name="Mäkinen Alisa" userId="ff94d537-2d8f-4c75-aced-7aecb2743312" providerId="ADAL" clId="{AF9C5C47-098A-4560-845C-092A72077089}" dt="2022-10-04T10:24:44.119" v="17"/>
          <ac:spMkLst>
            <pc:docMk/>
            <pc:sldMk cId="0" sldId="258"/>
            <ac:spMk id="4" creationId="{14B3491E-74FA-4878-967D-C3F610BD8CD2}"/>
          </ac:spMkLst>
        </pc:spChg>
      </pc:sldChg>
      <pc:sldChg chg="addSp modSp">
        <pc:chgData name="Mäkinen Alisa" userId="ff94d537-2d8f-4c75-aced-7aecb2743312" providerId="ADAL" clId="{AF9C5C47-098A-4560-845C-092A72077089}" dt="2022-10-04T10:24:45.997" v="18"/>
        <pc:sldMkLst>
          <pc:docMk/>
          <pc:sldMk cId="0" sldId="259"/>
        </pc:sldMkLst>
        <pc:spChg chg="add mod">
          <ac:chgData name="Mäkinen Alisa" userId="ff94d537-2d8f-4c75-aced-7aecb2743312" providerId="ADAL" clId="{AF9C5C47-098A-4560-845C-092A72077089}" dt="2022-10-04T10:24:45.997" v="18"/>
          <ac:spMkLst>
            <pc:docMk/>
            <pc:sldMk cId="0" sldId="259"/>
            <ac:spMk id="4" creationId="{990ED219-F783-49A8-ACA2-566D03A7E8ED}"/>
          </ac:spMkLst>
        </pc:spChg>
      </pc:sldChg>
      <pc:sldChg chg="addSp modSp">
        <pc:chgData name="Mäkinen Alisa" userId="ff94d537-2d8f-4c75-aced-7aecb2743312" providerId="ADAL" clId="{AF9C5C47-098A-4560-845C-092A72077089}" dt="2022-10-04T10:24:47.874" v="19"/>
        <pc:sldMkLst>
          <pc:docMk/>
          <pc:sldMk cId="0" sldId="260"/>
        </pc:sldMkLst>
        <pc:spChg chg="add mod">
          <ac:chgData name="Mäkinen Alisa" userId="ff94d537-2d8f-4c75-aced-7aecb2743312" providerId="ADAL" clId="{AF9C5C47-098A-4560-845C-092A72077089}" dt="2022-10-04T10:24:47.874" v="19"/>
          <ac:spMkLst>
            <pc:docMk/>
            <pc:sldMk cId="0" sldId="260"/>
            <ac:spMk id="4" creationId="{A6A441EF-97A6-409B-802A-0A56EC31D56C}"/>
          </ac:spMkLst>
        </pc:spChg>
      </pc:sldChg>
      <pc:sldChg chg="addSp modSp">
        <pc:chgData name="Mäkinen Alisa" userId="ff94d537-2d8f-4c75-aced-7aecb2743312" providerId="ADAL" clId="{AF9C5C47-098A-4560-845C-092A72077089}" dt="2022-10-04T10:24:51.293" v="20"/>
        <pc:sldMkLst>
          <pc:docMk/>
          <pc:sldMk cId="0" sldId="261"/>
        </pc:sldMkLst>
        <pc:spChg chg="add mod">
          <ac:chgData name="Mäkinen Alisa" userId="ff94d537-2d8f-4c75-aced-7aecb2743312" providerId="ADAL" clId="{AF9C5C47-098A-4560-845C-092A72077089}" dt="2022-10-04T10:24:51.293" v="20"/>
          <ac:spMkLst>
            <pc:docMk/>
            <pc:sldMk cId="0" sldId="261"/>
            <ac:spMk id="4" creationId="{6BF9F678-29A0-47C9-A46E-7BE801D8AE4F}"/>
          </ac:spMkLst>
        </pc:spChg>
      </pc:sldChg>
      <pc:sldChg chg="addSp modSp">
        <pc:chgData name="Mäkinen Alisa" userId="ff94d537-2d8f-4c75-aced-7aecb2743312" providerId="ADAL" clId="{AF9C5C47-098A-4560-845C-092A72077089}" dt="2022-10-04T10:24:53.296" v="21"/>
        <pc:sldMkLst>
          <pc:docMk/>
          <pc:sldMk cId="0" sldId="263"/>
        </pc:sldMkLst>
        <pc:spChg chg="add mod">
          <ac:chgData name="Mäkinen Alisa" userId="ff94d537-2d8f-4c75-aced-7aecb2743312" providerId="ADAL" clId="{AF9C5C47-098A-4560-845C-092A72077089}" dt="2022-10-04T10:24:53.296" v="21"/>
          <ac:spMkLst>
            <pc:docMk/>
            <pc:sldMk cId="0" sldId="263"/>
            <ac:spMk id="4" creationId="{BA9F69C2-0770-41C2-A48D-399BD18A28F0}"/>
          </ac:spMkLst>
        </pc:spChg>
      </pc:sldChg>
      <pc:sldChg chg="addSp modSp">
        <pc:chgData name="Mäkinen Alisa" userId="ff94d537-2d8f-4c75-aced-7aecb2743312" providerId="ADAL" clId="{AF9C5C47-098A-4560-845C-092A72077089}" dt="2022-10-04T10:24:55.948" v="22"/>
        <pc:sldMkLst>
          <pc:docMk/>
          <pc:sldMk cId="0" sldId="264"/>
        </pc:sldMkLst>
        <pc:spChg chg="add mod">
          <ac:chgData name="Mäkinen Alisa" userId="ff94d537-2d8f-4c75-aced-7aecb2743312" providerId="ADAL" clId="{AF9C5C47-098A-4560-845C-092A72077089}" dt="2022-10-04T10:24:55.948" v="22"/>
          <ac:spMkLst>
            <pc:docMk/>
            <pc:sldMk cId="0" sldId="264"/>
            <ac:spMk id="5" creationId="{63A736A8-EBEC-4667-86B0-0D1EC7293BD4}"/>
          </ac:spMkLst>
        </pc:spChg>
      </pc:sldChg>
      <pc:sldChg chg="addSp modSp">
        <pc:chgData name="Mäkinen Alisa" userId="ff94d537-2d8f-4c75-aced-7aecb2743312" providerId="ADAL" clId="{AF9C5C47-098A-4560-845C-092A72077089}" dt="2022-10-04T10:24:57.654" v="23"/>
        <pc:sldMkLst>
          <pc:docMk/>
          <pc:sldMk cId="0" sldId="265"/>
        </pc:sldMkLst>
        <pc:spChg chg="add mod">
          <ac:chgData name="Mäkinen Alisa" userId="ff94d537-2d8f-4c75-aced-7aecb2743312" providerId="ADAL" clId="{AF9C5C47-098A-4560-845C-092A72077089}" dt="2022-10-04T10:24:57.654" v="23"/>
          <ac:spMkLst>
            <pc:docMk/>
            <pc:sldMk cId="0" sldId="265"/>
            <ac:spMk id="5" creationId="{3A6B3FF9-82C2-436A-89AA-65A7EF8D5995}"/>
          </ac:spMkLst>
        </pc:spChg>
      </pc:sldChg>
      <pc:sldChg chg="addSp modSp">
        <pc:chgData name="Mäkinen Alisa" userId="ff94d537-2d8f-4c75-aced-7aecb2743312" providerId="ADAL" clId="{AF9C5C47-098A-4560-845C-092A72077089}" dt="2022-10-04T10:24:59.423" v="24"/>
        <pc:sldMkLst>
          <pc:docMk/>
          <pc:sldMk cId="0" sldId="266"/>
        </pc:sldMkLst>
        <pc:spChg chg="add mod">
          <ac:chgData name="Mäkinen Alisa" userId="ff94d537-2d8f-4c75-aced-7aecb2743312" providerId="ADAL" clId="{AF9C5C47-098A-4560-845C-092A72077089}" dt="2022-10-04T10:24:59.423" v="24"/>
          <ac:spMkLst>
            <pc:docMk/>
            <pc:sldMk cId="0" sldId="266"/>
            <ac:spMk id="5" creationId="{45225289-30EA-4460-95FC-074B78C1B3D2}"/>
          </ac:spMkLst>
        </pc:spChg>
      </pc:sldChg>
      <pc:sldChg chg="addSp modSp">
        <pc:chgData name="Mäkinen Alisa" userId="ff94d537-2d8f-4c75-aced-7aecb2743312" providerId="ADAL" clId="{AF9C5C47-098A-4560-845C-092A72077089}" dt="2022-10-04T10:25:01.158" v="25"/>
        <pc:sldMkLst>
          <pc:docMk/>
          <pc:sldMk cId="0" sldId="267"/>
        </pc:sldMkLst>
        <pc:spChg chg="add mod">
          <ac:chgData name="Mäkinen Alisa" userId="ff94d537-2d8f-4c75-aced-7aecb2743312" providerId="ADAL" clId="{AF9C5C47-098A-4560-845C-092A72077089}" dt="2022-10-04T10:25:01.158" v="25"/>
          <ac:spMkLst>
            <pc:docMk/>
            <pc:sldMk cId="0" sldId="267"/>
            <ac:spMk id="5" creationId="{9DBB83E3-CCD4-4D52-ABDB-2D43A155369D}"/>
          </ac:spMkLst>
        </pc:spChg>
      </pc:sldChg>
      <pc:sldChg chg="addSp modSp">
        <pc:chgData name="Mäkinen Alisa" userId="ff94d537-2d8f-4c75-aced-7aecb2743312" providerId="ADAL" clId="{AF9C5C47-098A-4560-845C-092A72077089}" dt="2022-10-04T10:25:03.167" v="26"/>
        <pc:sldMkLst>
          <pc:docMk/>
          <pc:sldMk cId="0" sldId="268"/>
        </pc:sldMkLst>
        <pc:spChg chg="add mod">
          <ac:chgData name="Mäkinen Alisa" userId="ff94d537-2d8f-4c75-aced-7aecb2743312" providerId="ADAL" clId="{AF9C5C47-098A-4560-845C-092A72077089}" dt="2022-10-04T10:25:03.167" v="26"/>
          <ac:spMkLst>
            <pc:docMk/>
            <pc:sldMk cId="0" sldId="268"/>
            <ac:spMk id="5" creationId="{09F1FF59-838E-463C-833A-8CAA42771384}"/>
          </ac:spMkLst>
        </pc:spChg>
      </pc:sldChg>
      <pc:sldChg chg="addSp modSp">
        <pc:chgData name="Mäkinen Alisa" userId="ff94d537-2d8f-4c75-aced-7aecb2743312" providerId="ADAL" clId="{AF9C5C47-098A-4560-845C-092A72077089}" dt="2022-10-04T10:25:05.431" v="27"/>
        <pc:sldMkLst>
          <pc:docMk/>
          <pc:sldMk cId="0" sldId="269"/>
        </pc:sldMkLst>
        <pc:spChg chg="add mod">
          <ac:chgData name="Mäkinen Alisa" userId="ff94d537-2d8f-4c75-aced-7aecb2743312" providerId="ADAL" clId="{AF9C5C47-098A-4560-845C-092A72077089}" dt="2022-10-04T10:25:05.431" v="27"/>
          <ac:spMkLst>
            <pc:docMk/>
            <pc:sldMk cId="0" sldId="269"/>
            <ac:spMk id="5" creationId="{556EA38E-5FB6-4881-A93A-5AE30D22D6ED}"/>
          </ac:spMkLst>
        </pc:spChg>
      </pc:sldChg>
      <pc:sldChg chg="del">
        <pc:chgData name="Mäkinen Alisa" userId="ff94d537-2d8f-4c75-aced-7aecb2743312" providerId="ADAL" clId="{AF9C5C47-098A-4560-845C-092A72077089}" dt="2022-10-04T10:24:08.215" v="11" actId="2696"/>
        <pc:sldMkLst>
          <pc:docMk/>
          <pc:sldMk cId="0" sldId="271"/>
        </pc:sldMkLst>
      </pc:sldChg>
      <pc:sldChg chg="modSp add mod setBg">
        <pc:chgData name="Mäkinen Alisa" userId="ff94d537-2d8f-4c75-aced-7aecb2743312" providerId="ADAL" clId="{AF9C5C47-098A-4560-845C-092A72077089}" dt="2022-10-04T10:48:16.212" v="28" actId="207"/>
        <pc:sldMkLst>
          <pc:docMk/>
          <pc:sldMk cId="2675401692" sldId="275"/>
        </pc:sldMkLst>
        <pc:spChg chg="mod">
          <ac:chgData name="Mäkinen Alisa" userId="ff94d537-2d8f-4c75-aced-7aecb2743312" providerId="ADAL" clId="{AF9C5C47-098A-4560-845C-092A72077089}" dt="2022-10-04T10:24:04.139" v="10" actId="20577"/>
          <ac:spMkLst>
            <pc:docMk/>
            <pc:sldMk cId="2675401692" sldId="275"/>
            <ac:spMk id="2" creationId="{1520D0E8-4325-1A49-9C80-BF440F63C053}"/>
          </ac:spMkLst>
        </pc:spChg>
        <pc:spChg chg="mod">
          <ac:chgData name="Mäkinen Alisa" userId="ff94d537-2d8f-4c75-aced-7aecb2743312" providerId="ADAL" clId="{AF9C5C47-098A-4560-845C-092A72077089}" dt="2022-10-04T10:48:16.212" v="28" actId="207"/>
          <ac:spMkLst>
            <pc:docMk/>
            <pc:sldMk cId="2675401692" sldId="275"/>
            <ac:spMk id="4" creationId="{616EE2A2-1585-1C4A-A7CF-9E1614286C7F}"/>
          </ac:spMkLst>
        </pc:spChg>
      </pc:sldChg>
      <pc:sldMasterChg chg="setBg delSldLayout modSldLayout">
        <pc:chgData name="Mäkinen Alisa" userId="ff94d537-2d8f-4c75-aced-7aecb2743312" providerId="ADAL" clId="{AF9C5C47-098A-4560-845C-092A72077089}" dt="2022-10-04T10:24:21.249" v="14"/>
        <pc:sldMasterMkLst>
          <pc:docMk/>
          <pc:sldMasterMk cId="0" sldId="2147483670"/>
        </pc:sldMasterMkLst>
        <pc:sldLayoutChg chg="del">
          <pc:chgData name="Mäkinen Alisa" userId="ff94d537-2d8f-4c75-aced-7aecb2743312" providerId="ADAL" clId="{AF9C5C47-098A-4560-845C-092A72077089}" dt="2022-10-04T10:24:08.215" v="11" actId="2696"/>
          <pc:sldLayoutMkLst>
            <pc:docMk/>
            <pc:sldMasterMk cId="0" sldId="2147483670"/>
            <pc:sldLayoutMk cId="320479886" sldId="2147483672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1140562848" sldId="2147483673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806882557" sldId="2147483674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2328696028" sldId="2147483675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2833877427" sldId="2147483676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449032048" sldId="2147483677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3675349450" sldId="2147483678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247227272" sldId="2147483679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2558673986" sldId="2147483680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3826165064" sldId="2147483681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0"/>
            <pc:sldLayoutMk cId="1241679502" sldId="2147483693"/>
          </pc:sldLayoutMkLst>
        </pc:sldLayoutChg>
      </pc:sldMasterChg>
      <pc:sldMasterChg chg="setBg modSldLayout">
        <pc:chgData name="Mäkinen Alisa" userId="ff94d537-2d8f-4c75-aced-7aecb2743312" providerId="ADAL" clId="{AF9C5C47-098A-4560-845C-092A72077089}" dt="2022-10-04T10:24:21.249" v="14"/>
        <pc:sldMasterMkLst>
          <pc:docMk/>
          <pc:sldMasterMk cId="0" sldId="2147483671"/>
        </pc:sldMasterMkLst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693888979" sldId="2147483682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1788679949" sldId="2147483683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1581371709" sldId="2147483684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50765689" sldId="2147483685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841010845" sldId="2147483686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2197642340" sldId="2147483687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212421471" sldId="2147483688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370646042" sldId="2147483689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3185921473" sldId="2147483690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361053340" sldId="2147483691"/>
          </pc:sldLayoutMkLst>
        </pc:sldLayoutChg>
        <pc:sldLayoutChg chg="setBg">
          <pc:chgData name="Mäkinen Alisa" userId="ff94d537-2d8f-4c75-aced-7aecb2743312" providerId="ADAL" clId="{AF9C5C47-098A-4560-845C-092A72077089}" dt="2022-10-04T10:24:21.249" v="14"/>
          <pc:sldLayoutMkLst>
            <pc:docMk/>
            <pc:sldMasterMk cId="0" sldId="2147483671"/>
            <pc:sldLayoutMk cId="530924588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01037442-54E1-428E-BA86-44B8C8AB1FC1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729B7818-9C91-4D6D-B1E5-5735B513B926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410949CF-1D09-40BC-B23B-016711B09D88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5486400 w 120000"/>
              <a:gd name="T3" fmla="*/ 0 h 120000"/>
              <a:gd name="T4" fmla="*/ 54864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5E32D80F-6868-4096-89E4-AF818177DF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D931C113-215E-4E1E-A8A7-A88C1E8438B9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3F8CA84B-5441-4F3F-BA4B-DDB0605059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36B9F84-9D13-4461-ABDA-399585E43F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92253919-230B-4AC3-B03B-556BC2CE672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AD4FF152-AAE1-4347-A0E7-92CC0BF174D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29">
            <a:extLst>
              <a:ext uri="{FF2B5EF4-FFF2-40B4-BE49-F238E27FC236}">
                <a16:creationId xmlns:a16="http://schemas.microsoft.com/office/drawing/2014/main" id="{0558CB99-FF9E-4A96-9FA9-D366F4C8843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651" name="Shape 230">
            <a:extLst>
              <a:ext uri="{FF2B5EF4-FFF2-40B4-BE49-F238E27FC236}">
                <a16:creationId xmlns:a16="http://schemas.microsoft.com/office/drawing/2014/main" id="{5D1174A9-0054-44EE-889D-ABB6608902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36">
            <a:extLst>
              <a:ext uri="{FF2B5EF4-FFF2-40B4-BE49-F238E27FC236}">
                <a16:creationId xmlns:a16="http://schemas.microsoft.com/office/drawing/2014/main" id="{7D5EE080-C467-49CA-8D1F-58A3F777E87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Shape 237">
            <a:extLst>
              <a:ext uri="{FF2B5EF4-FFF2-40B4-BE49-F238E27FC236}">
                <a16:creationId xmlns:a16="http://schemas.microsoft.com/office/drawing/2014/main" id="{1CED1E01-5916-47CE-9F08-28042B84EF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243">
            <a:extLst>
              <a:ext uri="{FF2B5EF4-FFF2-40B4-BE49-F238E27FC236}">
                <a16:creationId xmlns:a16="http://schemas.microsoft.com/office/drawing/2014/main" id="{CBBEAF55-08D6-40E1-98EF-7BBAB3B52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47" name="Shape 244">
            <a:extLst>
              <a:ext uri="{FF2B5EF4-FFF2-40B4-BE49-F238E27FC236}">
                <a16:creationId xmlns:a16="http://schemas.microsoft.com/office/drawing/2014/main" id="{EFC9EC2E-17F7-4003-ABCE-E2D12932D2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72">
            <a:extLst>
              <a:ext uri="{FF2B5EF4-FFF2-40B4-BE49-F238E27FC236}">
                <a16:creationId xmlns:a16="http://schemas.microsoft.com/office/drawing/2014/main" id="{184D5353-26DA-486D-A2CF-538E4A850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Shape 173">
            <a:extLst>
              <a:ext uri="{FF2B5EF4-FFF2-40B4-BE49-F238E27FC236}">
                <a16:creationId xmlns:a16="http://schemas.microsoft.com/office/drawing/2014/main" id="{FF74626A-6805-4B05-A4EC-D3F02813407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78">
            <a:extLst>
              <a:ext uri="{FF2B5EF4-FFF2-40B4-BE49-F238E27FC236}">
                <a16:creationId xmlns:a16="http://schemas.microsoft.com/office/drawing/2014/main" id="{AA00628F-A4EF-450B-8005-EA8B9EDB05E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7" name="Shape 179">
            <a:extLst>
              <a:ext uri="{FF2B5EF4-FFF2-40B4-BE49-F238E27FC236}">
                <a16:creationId xmlns:a16="http://schemas.microsoft.com/office/drawing/2014/main" id="{2C73CCF7-A7AC-4F52-B0C7-372A72F6453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84">
            <a:extLst>
              <a:ext uri="{FF2B5EF4-FFF2-40B4-BE49-F238E27FC236}">
                <a16:creationId xmlns:a16="http://schemas.microsoft.com/office/drawing/2014/main" id="{208B4B91-5993-4F77-9CF2-94518311C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Shape 185">
            <a:extLst>
              <a:ext uri="{FF2B5EF4-FFF2-40B4-BE49-F238E27FC236}">
                <a16:creationId xmlns:a16="http://schemas.microsoft.com/office/drawing/2014/main" id="{1D06893E-3CE3-4EEF-B14C-F19FA87718E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90">
            <a:extLst>
              <a:ext uri="{FF2B5EF4-FFF2-40B4-BE49-F238E27FC236}">
                <a16:creationId xmlns:a16="http://schemas.microsoft.com/office/drawing/2014/main" id="{15744BD7-8C1A-4AED-996A-B7CCC6AB7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Shape 191">
            <a:extLst>
              <a:ext uri="{FF2B5EF4-FFF2-40B4-BE49-F238E27FC236}">
                <a16:creationId xmlns:a16="http://schemas.microsoft.com/office/drawing/2014/main" id="{BAB341A5-4E55-4827-AA69-81D9027B47E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02">
            <a:extLst>
              <a:ext uri="{FF2B5EF4-FFF2-40B4-BE49-F238E27FC236}">
                <a16:creationId xmlns:a16="http://schemas.microsoft.com/office/drawing/2014/main" id="{8842D008-F99C-42D2-8EB8-DC6B80DF875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Shape 203">
            <a:extLst>
              <a:ext uri="{FF2B5EF4-FFF2-40B4-BE49-F238E27FC236}">
                <a16:creationId xmlns:a16="http://schemas.microsoft.com/office/drawing/2014/main" id="{A7C29972-6157-4924-B4D1-5400136AA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08">
            <a:extLst>
              <a:ext uri="{FF2B5EF4-FFF2-40B4-BE49-F238E27FC236}">
                <a16:creationId xmlns:a16="http://schemas.microsoft.com/office/drawing/2014/main" id="{09891B33-39AD-4673-9AFE-966DF1BBD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Shape 209">
            <a:extLst>
              <a:ext uri="{FF2B5EF4-FFF2-40B4-BE49-F238E27FC236}">
                <a16:creationId xmlns:a16="http://schemas.microsoft.com/office/drawing/2014/main" id="{2ADAA227-EFDC-40FD-9F5C-70FA146BD22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15">
            <a:extLst>
              <a:ext uri="{FF2B5EF4-FFF2-40B4-BE49-F238E27FC236}">
                <a16:creationId xmlns:a16="http://schemas.microsoft.com/office/drawing/2014/main" id="{DEC4E080-9265-40CF-B677-CA30D7B237A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Shape 216">
            <a:extLst>
              <a:ext uri="{FF2B5EF4-FFF2-40B4-BE49-F238E27FC236}">
                <a16:creationId xmlns:a16="http://schemas.microsoft.com/office/drawing/2014/main" id="{EA9C7469-7056-4482-945F-CACE4770B0A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22">
            <a:extLst>
              <a:ext uri="{FF2B5EF4-FFF2-40B4-BE49-F238E27FC236}">
                <a16:creationId xmlns:a16="http://schemas.microsoft.com/office/drawing/2014/main" id="{405F1EFA-3CE8-4FB3-980E-D1A2AD52162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3" name="Shape 223">
            <a:extLst>
              <a:ext uri="{FF2B5EF4-FFF2-40B4-BE49-F238E27FC236}">
                <a16:creationId xmlns:a16="http://schemas.microsoft.com/office/drawing/2014/main" id="{E18541DF-25D5-48B6-BFE5-6F850A37519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AA4C5567-E46F-4E0A-AD6C-4B2E910EB7B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4483E03E-0810-4198-91BB-0A0423F22E1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FD241E4D-84E0-49DA-9126-6F4F62E9040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A0D69-1831-4209-B856-3585AE18996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4056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6FC4A5EC-D854-4E77-811D-317664E325B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636CD9B9-233B-4B70-BE76-1A37502E2FD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AF916B0-7D93-461C-855D-3229A52463A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2840-90C6-4EED-B80D-C64C29D4AB2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88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5A3BC474-0E48-42C9-BFBE-49EDF65D138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292DBF36-FE0D-4517-B044-3A2348BF154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72603084-7817-4EDC-BFCC-C81945AB3FC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7CFDD-ED19-47EA-BE2B-016405FE1F8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867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8409BD9A-F9B1-4C84-8066-A5DB3DE33CC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02140AE7-D8A3-4237-933F-F404F4CED07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5E150929-12D5-4A69-8A9F-849C2405398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324-CE92-470C-B672-94D93818048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137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04621815-E358-42C0-9FBB-16C9C6DAA01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728233A-85CB-46F0-AA1D-614AF8254B8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E911463-3B8A-4A50-8028-92649307375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E9C-78D5-474A-9B77-4787B272DBB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07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068AAFF4-27B9-40A6-B788-70EC6505490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ED3C87EF-C641-4B83-BD07-DC759FC7B5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D05896FE-A71A-4592-9B4E-23A741AA879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2DFD6-717B-43D8-9F69-33F64AC99F1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4101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0E3FFB03-FE87-4E24-8B7E-F1E954A7D23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CDF58987-A23E-4A34-AD16-1EF75A95590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410778A6-EE2B-4B6C-909D-426AA9BACD0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8ADF-165D-45E5-B76A-B7012FB43B4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9764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7056429D-D1E3-4675-859B-170843DA78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85AEAB4F-FD66-480D-970B-33E9D47C17F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1BD9184F-DB6F-45CE-9830-03D87A673CE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B91F3-1C2F-4AFD-BEE6-CE4F99BA915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42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E7E3A8E9-A5CE-4B60-8B13-0050C2D26E5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B75F1A8E-254F-4CF9-A7EC-3AFA4319C45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83A33A4B-08F3-4683-9601-3127A72972C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D421-8E37-4C69-AD2B-76EE8A8FB20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646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994C5528-55E1-4106-9056-7EA0E0C7D8D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AE1B9F52-CA4D-4254-AFBA-E1D6ECAEFF7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BC50B9F4-2CDA-4F15-894A-CCCC3AECC89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F129-1E4B-4291-A6D8-CF1D5D22C9A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592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A2E83AB1-BDA5-4915-ABAF-EE5C7517F3F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AA39492D-47E1-42CF-84D8-B3B049FB9F2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5C3161DA-CB19-4AD4-8CFC-DB091B7C58D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3ED3-8AF2-4F91-982D-531160811F3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688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218B9E67-377B-4F6A-83CB-E2E39B7198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C1A04FFE-2C50-46DE-91FE-AB66D35D11B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4CE0F8BD-5308-4F5A-8264-BA780E9357B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7DD7-B99D-423A-80D7-2309A07A58C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05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545DDD79-4CFA-4083-98D9-A893D81E105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EBF7C6B3-8301-4376-9E7B-F0A19CDA9AE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37CB0831-5DC1-4493-8E97-92BD64B0515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DE21F-5562-4309-9D06-7BFA68B3EA2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09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1DA3260D-F065-41C2-950D-9F5E7DB9018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448E8B0F-11EE-41A7-9C5D-9EA271CE8D5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F9065EDD-A773-40AD-9663-9AAD01D10AA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A4B78-79FF-4512-AE06-ED20B98D9CA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2869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E340C834-B3BA-4A8E-AF4A-0DED13CEDBE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FAF315F1-F488-405B-A824-A27FF7BF04F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7B15FA3D-9174-45CF-85A8-3C96370B7D8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549F-2A9A-4669-B0D4-699EB13A7A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38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105B07A0-9A68-4414-B5A1-3B55B2E6FD3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A67E30C6-A649-4C0C-824A-8C2D43B6D17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D3C801FE-CAD9-4439-ACF9-A07A1B4595D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CBBF-E09F-4DE5-B127-D5D833A8E46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4903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E8EB4891-E7EA-4E12-9C91-CEA5E3B6681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1A782EC4-5ECE-4F8C-971E-DC80CD32F58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AEFCA849-16A0-427A-8A0E-B8994E8342B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D0D3-8B09-4C21-A9CD-1EE1B97839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534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CE7DB5E3-0026-4C68-8BE9-85B0D0ACC97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370A095C-8326-4E82-9DD5-AF70F77D265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CA652433-0964-4AE2-890E-6EEC34A9C54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EC57E-AF58-4538-9DB0-01BA723F86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22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AEF574C7-103C-4ED4-8539-0831668C1E4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327F2207-3972-46D7-85E9-B9B254C8DE1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8D164C99-5363-4C0D-837D-7231E5BD05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DD9D-5D84-4956-9DCE-989C4E4DAE1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5867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FABC70C-90F1-4F25-9C38-CD5013CF094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D6688150-16DD-4282-8D32-AEE3C1208D7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B0228A71-7790-4878-9E76-DD9665C7294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21D02-E3ED-4178-AA2B-EAFDDDA1BE7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61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13A0E18B-218D-4247-AAF5-5B709A7CDDC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002308DB-F1F6-423E-BCB3-39BB5C8C962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C3AF0B9E-9C01-4C1B-9299-697CEE4FC35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FD00278C-23C0-41F6-B5B5-003C37F122E4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D181F2B7-C5ED-40B8-8783-598B662716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6C37AD2-1C51-4EF9-B2C3-D627EF8D7A2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5">
            <a:extLst>
              <a:ext uri="{FF2B5EF4-FFF2-40B4-BE49-F238E27FC236}">
                <a16:creationId xmlns:a16="http://schemas.microsoft.com/office/drawing/2014/main" id="{E58CBB12-9CA9-4201-983C-65094590220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86">
            <a:extLst>
              <a:ext uri="{FF2B5EF4-FFF2-40B4-BE49-F238E27FC236}">
                <a16:creationId xmlns:a16="http://schemas.microsoft.com/office/drawing/2014/main" id="{55DB6100-CDB3-4145-92F0-B52700420D4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87">
            <a:extLst>
              <a:ext uri="{FF2B5EF4-FFF2-40B4-BE49-F238E27FC236}">
                <a16:creationId xmlns:a16="http://schemas.microsoft.com/office/drawing/2014/main" id="{40C1FEE4-1FEE-4FA5-9092-230419016BA1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88">
            <a:extLst>
              <a:ext uri="{FF2B5EF4-FFF2-40B4-BE49-F238E27FC236}">
                <a16:creationId xmlns:a16="http://schemas.microsoft.com/office/drawing/2014/main" id="{C2F2A311-47EE-4FBE-B0A1-49E69940CB20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89">
            <a:extLst>
              <a:ext uri="{FF2B5EF4-FFF2-40B4-BE49-F238E27FC236}">
                <a16:creationId xmlns:a16="http://schemas.microsoft.com/office/drawing/2014/main" id="{D89FCC4B-FDC9-40CE-97A1-0DFBF0D9BA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415F539B-826C-4B20-80D1-0D567649C4D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passiivi</a:t>
            </a:r>
            <a:endParaRPr lang="fi-FI" altLang="fi-FI" sz="4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00A87E"/>
          </a:solidFill>
        </p:spPr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25">
            <a:extLst>
              <a:ext uri="{FF2B5EF4-FFF2-40B4-BE49-F238E27FC236}">
                <a16:creationId xmlns:a16="http://schemas.microsoft.com/office/drawing/2014/main" id="{AA43E66A-E34A-4614-9138-EB060C95F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475" y="365125"/>
            <a:ext cx="10728325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Muunna lauseet s-passiiviin preesensissä.</a:t>
            </a:r>
          </a:p>
        </p:txBody>
      </p:sp>
      <p:sp>
        <p:nvSpPr>
          <p:cNvPr id="226" name="Shape 226">
            <a:extLst>
              <a:ext uri="{FF2B5EF4-FFF2-40B4-BE49-F238E27FC236}">
                <a16:creationId xmlns:a16="http://schemas.microsoft.com/office/drawing/2014/main" id="{420FC364-18DA-4DAF-AE19-783DF5AEB4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475" y="1825625"/>
            <a:ext cx="5181600" cy="4486275"/>
          </a:xfrm>
        </p:spPr>
        <p:txBody>
          <a:bodyPr tIns="45700" bIns="45700"/>
          <a:lstStyle/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6. Man </a:t>
            </a:r>
            <a:r>
              <a:rPr lang="fi-FI" altLang="fi-FI" sz="2400" dirty="0" err="1">
                <a:sym typeface="Calibri" panose="020F0502020204030204" pitchFamily="34" charset="0"/>
              </a:rPr>
              <a:t>dansar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festen</a:t>
            </a:r>
            <a:r>
              <a:rPr lang="fi-FI" altLang="fi-FI" sz="2400" dirty="0">
                <a:sym typeface="Calibri" panose="020F0502020204030204" pitchFamily="34" charset="0"/>
              </a:rPr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    </a:t>
            </a:r>
            <a:r>
              <a:rPr lang="fi-FI" altLang="fi-FI" sz="2400" dirty="0" err="1"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ym typeface="Calibri" panose="020F0502020204030204" pitchFamily="34" charset="0"/>
              </a:rPr>
              <a:t>dansas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festen</a:t>
            </a:r>
            <a:r>
              <a:rPr lang="fi-FI" altLang="fi-FI" sz="2400" dirty="0">
                <a:sym typeface="Calibri" panose="020F0502020204030204" pitchFamily="34" charset="0"/>
              </a:rPr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7. Man </a:t>
            </a:r>
            <a:r>
              <a:rPr lang="fi-FI" altLang="fi-FI" sz="2400" dirty="0" err="1">
                <a:sym typeface="Calibri" panose="020F0502020204030204" pitchFamily="34" charset="0"/>
              </a:rPr>
              <a:t>sjunger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tillsammans</a:t>
            </a:r>
            <a:r>
              <a:rPr lang="fi-FI" altLang="fi-FI" sz="2400" dirty="0">
                <a:sym typeface="Calibri" panose="020F0502020204030204" pitchFamily="34" charset="0"/>
              </a:rPr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    </a:t>
            </a:r>
            <a:r>
              <a:rPr lang="fi-FI" altLang="fi-FI" sz="2400" dirty="0" err="1"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ym typeface="Calibri" panose="020F0502020204030204" pitchFamily="34" charset="0"/>
              </a:rPr>
              <a:t>sjungs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tillsammans</a:t>
            </a:r>
            <a:r>
              <a:rPr lang="fi-FI" altLang="fi-FI" sz="2400" dirty="0">
                <a:sym typeface="Calibri" panose="020F0502020204030204" pitchFamily="34" charset="0"/>
              </a:rPr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8. Man </a:t>
            </a:r>
            <a:r>
              <a:rPr lang="fi-FI" altLang="fi-FI" sz="2400" dirty="0" err="1">
                <a:sym typeface="Calibri" panose="020F0502020204030204" pitchFamily="34" charset="0"/>
              </a:rPr>
              <a:t>skrattar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ym typeface="Calibri" panose="020F0502020204030204" pitchFamily="34" charset="0"/>
              </a:rPr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    </a:t>
            </a:r>
            <a:r>
              <a:rPr lang="fi-FI" altLang="fi-FI" sz="2400" dirty="0" err="1"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ym typeface="Calibri" panose="020F0502020204030204" pitchFamily="34" charset="0"/>
              </a:rPr>
              <a:t>skrattas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ym typeface="Calibri" panose="020F0502020204030204" pitchFamily="34" charset="0"/>
              </a:rPr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9. Man </a:t>
            </a:r>
            <a:r>
              <a:rPr lang="fi-FI" altLang="fi-FI" sz="2400" dirty="0" err="1">
                <a:sym typeface="Calibri" panose="020F0502020204030204" pitchFamily="34" charset="0"/>
              </a:rPr>
              <a:t>säger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ym typeface="Calibri" panose="020F0502020204030204" pitchFamily="34" charset="0"/>
              </a:rPr>
              <a:t> …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    </a:t>
            </a:r>
            <a:r>
              <a:rPr lang="fi-FI" altLang="fi-FI" sz="2400" dirty="0" err="1"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ym typeface="Calibri" panose="020F0502020204030204" pitchFamily="34" charset="0"/>
              </a:rPr>
              <a:t>sägs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ym typeface="Calibri" panose="020F0502020204030204" pitchFamily="34" charset="0"/>
              </a:rPr>
              <a:t> …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10. Man </a:t>
            </a:r>
            <a:r>
              <a:rPr lang="fi-FI" altLang="fi-FI" sz="2400" dirty="0" err="1">
                <a:sym typeface="Calibri" panose="020F0502020204030204" pitchFamily="34" charset="0"/>
              </a:rPr>
              <a:t>påstår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ym typeface="Calibri" panose="020F0502020204030204" pitchFamily="34" charset="0"/>
              </a:rPr>
              <a:t> …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dirty="0">
                <a:sym typeface="Calibri" panose="020F0502020204030204" pitchFamily="34" charset="0"/>
              </a:rPr>
              <a:t>    </a:t>
            </a:r>
            <a:r>
              <a:rPr lang="fi-FI" altLang="fi-FI" sz="2400" dirty="0" err="1"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ym typeface="Calibri" panose="020F0502020204030204" pitchFamily="34" charset="0"/>
              </a:rPr>
              <a:t>påstås</a:t>
            </a:r>
            <a:r>
              <a:rPr lang="fi-FI" altLang="fi-FI" sz="2400" dirty="0"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ym typeface="Calibri" panose="020F0502020204030204" pitchFamily="34" charset="0"/>
              </a:rPr>
              <a:t> …</a:t>
            </a:r>
          </a:p>
        </p:txBody>
      </p:sp>
      <p:sp>
        <p:nvSpPr>
          <p:cNvPr id="227" name="Shape 227">
            <a:extLst>
              <a:ext uri="{FF2B5EF4-FFF2-40B4-BE49-F238E27FC236}">
                <a16:creationId xmlns:a16="http://schemas.microsoft.com/office/drawing/2014/main" id="{F254C709-FC35-45ED-931D-97014FE3CA6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07075" y="1825625"/>
            <a:ext cx="5546725" cy="4351338"/>
          </a:xfrm>
        </p:spPr>
        <p:txBody>
          <a:bodyPr tIns="45700" bIns="45700"/>
          <a:lstStyle/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Juhlissa tanssitaan.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Juhlissa tanssitaan.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Lauletaan yhdessä.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Lauletaan yhdessä.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Nauretaan paljon.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Nauretaan paljon.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Sanotaan, että…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Sanotaan, että…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Väitetään, että…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defRPr/>
            </a:pPr>
            <a:r>
              <a:rPr lang="fi-FI" altLang="fi-FI" sz="2400" i="1" dirty="0">
                <a:sym typeface="Calibri" panose="020F0502020204030204" pitchFamily="34" charset="0"/>
              </a:rPr>
              <a:t>Väitetään, että…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45225289-30EA-4460-95FC-074B78C1B3D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32">
            <a:extLst>
              <a:ext uri="{FF2B5EF4-FFF2-40B4-BE49-F238E27FC236}">
                <a16:creationId xmlns:a16="http://schemas.microsoft.com/office/drawing/2014/main" id="{99D0FFD5-EF89-42EA-8B6C-5C106328D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475" y="365125"/>
            <a:ext cx="10728325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Muunna lauseet imperfektiin.</a:t>
            </a:r>
          </a:p>
        </p:txBody>
      </p:sp>
      <p:sp>
        <p:nvSpPr>
          <p:cNvPr id="233" name="Shape 233">
            <a:extLst>
              <a:ext uri="{FF2B5EF4-FFF2-40B4-BE49-F238E27FC236}">
                <a16:creationId xmlns:a16="http://schemas.microsoft.com/office/drawing/2014/main" id="{8D7264F6-DB65-42A5-BF10-4745338436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16764" y="1825625"/>
            <a:ext cx="5357649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Festprogrammet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Inbjudningarna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skrevs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dansades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sjöngs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tillsammans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6628" name="Shape 234">
            <a:extLst>
              <a:ext uri="{FF2B5EF4-FFF2-40B4-BE49-F238E27FC236}">
                <a16:creationId xmlns:a16="http://schemas.microsoft.com/office/drawing/2014/main" id="{B237AB57-634E-4D75-89D2-6FBA093D12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475" y="1825625"/>
            <a:ext cx="5002213" cy="4351338"/>
          </a:xfrm>
        </p:spPr>
        <p:txBody>
          <a:bodyPr tIns="45700" bIns="45700"/>
          <a:lstStyle/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Festprogrammet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planeras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Inbjudningarna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skrivs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görs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god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dansas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sjungs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tillsammans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9DBB83E3-CCD4-4D52-ABDB-2D43A155369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39">
            <a:extLst>
              <a:ext uri="{FF2B5EF4-FFF2-40B4-BE49-F238E27FC236}">
                <a16:creationId xmlns:a16="http://schemas.microsoft.com/office/drawing/2014/main" id="{7E015F35-6C71-4F56-9335-7CD9EF4873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475" y="365125"/>
            <a:ext cx="10728325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Muunna lauseet perfektiin.</a:t>
            </a:r>
          </a:p>
        </p:txBody>
      </p:sp>
      <p:sp>
        <p:nvSpPr>
          <p:cNvPr id="240" name="Shape 240">
            <a:extLst>
              <a:ext uri="{FF2B5EF4-FFF2-40B4-BE49-F238E27FC236}">
                <a16:creationId xmlns:a16="http://schemas.microsoft.com/office/drawing/2014/main" id="{656088D6-C2D7-4E1D-A576-2B31DE86C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475" y="1825625"/>
            <a:ext cx="5181600" cy="4486275"/>
          </a:xfrm>
        </p:spPr>
        <p:txBody>
          <a:bodyPr tIns="45700" bIns="45700"/>
          <a:lstStyle/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Festprogrammet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Inbjudningarna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skrivs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dansas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sjungs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tillsammans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41" name="Shape 241">
            <a:extLst>
              <a:ext uri="{FF2B5EF4-FFF2-40B4-BE49-F238E27FC236}">
                <a16:creationId xmlns:a16="http://schemas.microsoft.com/office/drawing/2014/main" id="{291E20E3-B735-427A-8F6A-FEAFF46AF9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07075" y="1825625"/>
            <a:ext cx="5546725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Festprogrammet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Inbjudningarna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skrivits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dansats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sjungits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tillsammans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09F1FF59-838E-463C-833A-8CAA4277138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246">
            <a:extLst>
              <a:ext uri="{FF2B5EF4-FFF2-40B4-BE49-F238E27FC236}">
                <a16:creationId xmlns:a16="http://schemas.microsoft.com/office/drawing/2014/main" id="{8D4329CC-E1E6-4814-87A0-4A41C5239A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475" y="365125"/>
            <a:ext cx="10728325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 käyttäen s-passiivia.</a:t>
            </a:r>
          </a:p>
        </p:txBody>
      </p:sp>
      <p:sp>
        <p:nvSpPr>
          <p:cNvPr id="247" name="Shape 247">
            <a:extLst>
              <a:ext uri="{FF2B5EF4-FFF2-40B4-BE49-F238E27FC236}">
                <a16:creationId xmlns:a16="http://schemas.microsoft.com/office/drawing/2014/main" id="{D6E21F34-CA8F-4406-9076-817997A29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475" y="1825625"/>
            <a:ext cx="5181600" cy="4486275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/>
              <a:t>Milloin ovet avataan?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/>
              <a:t>Onko liput jo varattu?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/>
              <a:t>Tänään juhlitaan!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/>
              <a:t>Kaikki täytyy tehdä tänään.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/>
              <a:t>Sanotaan, että Norja on kallis maa.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/>
              <a:t>Kirjan on kirjoittanut Henrik Ibsen.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248" name="Shape 248">
            <a:extLst>
              <a:ext uri="{FF2B5EF4-FFF2-40B4-BE49-F238E27FC236}">
                <a16:creationId xmlns:a16="http://schemas.microsoft.com/office/drawing/2014/main" id="{FC5F3915-99C9-4677-9382-DF2E10E2D3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07075" y="1825625"/>
            <a:ext cx="5546725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öppnas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dörrarna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biljetterna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firas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Norge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ett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land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skrivits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 Henrik Ibsen.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556EA38E-5FB6-4881-A93A-5AE30D22D6E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EA89ACA7-3287-43EB-BAF6-60173FB57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3C2E791F-F6E9-4666-A571-C1AA9BFF31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S-passiivia käytetään, kun tekijää ei tiedetä tai sitä ei haluta korostaa.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 on tavallinen kirjakielessä esim. uutisissa, ilmoituksissa ja säännöissä.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S-passiivin tunnus on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-pääte.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Saken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Asiasta keskustellaan. 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Fönstret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öppnas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Ikkunaa ei saa avata!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F335756C-AAA7-4941-BA3C-8DB3889DDC9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75">
            <a:extLst>
              <a:ext uri="{FF2B5EF4-FFF2-40B4-BE49-F238E27FC236}">
                <a16:creationId xmlns:a16="http://schemas.microsoft.com/office/drawing/2014/main" id="{F90D18EF-6276-4223-B723-46CC64F74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</a:t>
            </a:r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99C87C9B-B109-4315-9155-D6A5E7097B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S-passiivin muoto preesensissä saadaan lisäämällä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-kirjain verbin perusmuodon ja preesensin yhteisten kirjainten perään.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Perusmuoto		Preesens	S-passiivi	Suomennos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keskustellaan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skriv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skriv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skrivs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kirjoitetaan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tehdään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14B3491E-74FA-4878-967D-C3F610BD8CD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81">
            <a:extLst>
              <a:ext uri="{FF2B5EF4-FFF2-40B4-BE49-F238E27FC236}">
                <a16:creationId xmlns:a16="http://schemas.microsoft.com/office/drawing/2014/main" id="{ECD3F336-54A2-48DD-9342-4F2E946D68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</a:t>
            </a: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29892DBC-7029-45AA-AD46-F6FB4A81E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Jos verbin vartalo päättyy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-kirjaimeen, -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säilyy.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Jos verbin vartalossa on kaksi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-kirjainta, s-passiivissa on vain yksi.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Perusmuoto		Preesens	S-passiivi	Suomennos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luetaan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glö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mm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glö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mm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glöms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unohdetaan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990ED219-F783-49A8-ACA2-566D03A7E8E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87">
            <a:extLst>
              <a:ext uri="{FF2B5EF4-FFF2-40B4-BE49-F238E27FC236}">
                <a16:creationId xmlns:a16="http://schemas.microsoft.com/office/drawing/2014/main" id="{4EBF93CB-D3F8-4E20-A656-AB04FFDAC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</a:t>
            </a:r>
          </a:p>
        </p:txBody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6EF212FC-3F9B-4773-8AB9-AB5832347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Muissa aikamuodoissa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-pääte lisätään suoraan pääverbiin.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Saken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Asiasta keskusteltiin.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Saken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diskuterats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Asiasta on keskusteltu.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Saken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diskuterats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Asiasta oli keskusteltu.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Saken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måste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Asiasta täytyy keskustella.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Saken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diskuteras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Asiasta tullaan keskustelemaan.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A6A441EF-97A6-409B-802A-0A56EC31D56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93">
            <a:extLst>
              <a:ext uri="{FF2B5EF4-FFF2-40B4-BE49-F238E27FC236}">
                <a16:creationId xmlns:a16="http://schemas.microsoft.com/office/drawing/2014/main" id="{E24F8719-DD13-4F7A-A341-68A3D37BC8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</a:t>
            </a:r>
          </a:p>
        </p:txBody>
      </p:sp>
      <p:sp>
        <p:nvSpPr>
          <p:cNvPr id="194" name="Shape 194">
            <a:extLst>
              <a:ext uri="{FF2B5EF4-FFF2-40B4-BE49-F238E27FC236}">
                <a16:creationId xmlns:a16="http://schemas.microsoft.com/office/drawing/2014/main" id="{2C6725E5-560E-4855-B73B-ED8596C4EE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1006959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Jos s-passiivilauseessa ei ole subjektia, subjektina käytetään pronominia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b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firades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sjöngs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Koulussa juhlittiin ja laulettiin.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Passiivilauseissa tekijä voidaan ilmaista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-preposition avulla.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Festprogrammet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planerats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av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eleverna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Oppilaat olivat suunnitelleet juhlaohjelman. / ”Juhlaohjelma oli suunniteltu oppilaiden toimesta.”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6BF9F678-29A0-47C9-A46E-7BE801D8AE4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05">
            <a:extLst>
              <a:ext uri="{FF2B5EF4-FFF2-40B4-BE49-F238E27FC236}">
                <a16:creationId xmlns:a16="http://schemas.microsoft.com/office/drawing/2014/main" id="{0367D7BF-3FB2-423B-ADA5-020DAD8A6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S-passiivi</a:t>
            </a:r>
          </a:p>
        </p:txBody>
      </p:sp>
      <p:sp>
        <p:nvSpPr>
          <p:cNvPr id="206" name="Shape 206">
            <a:extLst>
              <a:ext uri="{FF2B5EF4-FFF2-40B4-BE49-F238E27FC236}">
                <a16:creationId xmlns:a16="http://schemas.microsoft.com/office/drawing/2014/main" id="{5EC097E6-C3A8-4845-B393-C0375AFA3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93875"/>
            <a:ext cx="10401300" cy="435133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fi-FI" sz="2400" b="1" dirty="0"/>
              <a:t>Suomen kielen passiivia voidaan ilmaista myös </a:t>
            </a:r>
            <a:r>
              <a:rPr lang="fi-FI" sz="2400" b="1" i="1" dirty="0" err="1"/>
              <a:t>man</a:t>
            </a:r>
            <a:r>
              <a:rPr lang="fi-FI" sz="2400" b="1" dirty="0"/>
              <a:t>-rakenteella.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Man </a:t>
            </a:r>
            <a:r>
              <a:rPr lang="fi-FI" sz="2400" b="1" dirty="0" err="1"/>
              <a:t>pratar</a:t>
            </a:r>
            <a:r>
              <a:rPr lang="fi-FI" sz="2400" b="1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sociala</a:t>
            </a:r>
            <a:r>
              <a:rPr lang="fi-FI" sz="2400" dirty="0"/>
              <a:t> </a:t>
            </a:r>
            <a:r>
              <a:rPr lang="fi-FI" sz="2400" dirty="0" err="1"/>
              <a:t>medier</a:t>
            </a:r>
            <a:r>
              <a:rPr lang="fi-FI" sz="2400" dirty="0"/>
              <a:t>. / </a:t>
            </a:r>
            <a:r>
              <a:rPr lang="fi-FI" sz="2400" b="1" dirty="0" err="1"/>
              <a:t>Det</a:t>
            </a:r>
            <a:r>
              <a:rPr lang="fi-FI" sz="2400" b="1" dirty="0"/>
              <a:t> </a:t>
            </a:r>
            <a:r>
              <a:rPr lang="fi-FI" sz="2400" b="1" dirty="0" err="1"/>
              <a:t>pratas</a:t>
            </a:r>
            <a:r>
              <a:rPr lang="fi-FI" sz="2400" b="1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sociala</a:t>
            </a:r>
            <a:r>
              <a:rPr lang="fi-FI" sz="2400" dirty="0"/>
              <a:t> </a:t>
            </a:r>
            <a:r>
              <a:rPr lang="fi-FI" sz="2400" dirty="0" err="1"/>
              <a:t>medier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000" i="1" dirty="0"/>
              <a:t>Sosiaalisesta mediasta puhutaan paljon. 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2220" dirty="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BA9F69C2-0770-41C2-A48D-399BD18A28F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11">
            <a:extLst>
              <a:ext uri="{FF2B5EF4-FFF2-40B4-BE49-F238E27FC236}">
                <a16:creationId xmlns:a16="http://schemas.microsoft.com/office/drawing/2014/main" id="{34A18087-0F12-4216-BC68-67DA321FA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ED04CC4A-4F12-4C6B-B6BC-4A468D27461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Luciadagen</a:t>
            </a:r>
            <a:r>
              <a:rPr lang="fi-FI" sz="2400" dirty="0"/>
              <a:t> </a:t>
            </a:r>
            <a:r>
              <a:rPr lang="fi-FI" sz="2400" dirty="0" err="1"/>
              <a:t>firas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13 </a:t>
            </a:r>
            <a:r>
              <a:rPr lang="fi-FI" sz="2400" dirty="0" err="1"/>
              <a:t>december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Portarna</a:t>
            </a:r>
            <a:r>
              <a:rPr lang="fi-FI" sz="2400" dirty="0"/>
              <a:t> </a:t>
            </a:r>
            <a:r>
              <a:rPr lang="fi-FI" sz="2400" dirty="0" err="1"/>
              <a:t>öppnas</a:t>
            </a:r>
            <a:r>
              <a:rPr lang="fi-FI" sz="2400" dirty="0"/>
              <a:t> </a:t>
            </a:r>
            <a:r>
              <a:rPr lang="fi-FI" sz="2400" dirty="0" err="1"/>
              <a:t>klockan</a:t>
            </a:r>
            <a:r>
              <a:rPr lang="fi-FI" sz="2400" dirty="0"/>
              <a:t> 18.00.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Biljetter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köpas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nätet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Presidenten</a:t>
            </a:r>
            <a:r>
              <a:rPr lang="fi-FI" sz="2400" dirty="0"/>
              <a:t> </a:t>
            </a:r>
            <a:r>
              <a:rPr lang="fi-FI" sz="2400" dirty="0" err="1"/>
              <a:t>väljs</a:t>
            </a:r>
            <a:r>
              <a:rPr lang="fi-FI" sz="2400" dirty="0"/>
              <a:t> </a:t>
            </a:r>
            <a:r>
              <a:rPr lang="fi-FI" sz="2400" dirty="0" err="1"/>
              <a:t>vart</a:t>
            </a:r>
            <a:r>
              <a:rPr lang="fi-FI" sz="2400" dirty="0"/>
              <a:t> </a:t>
            </a:r>
            <a:r>
              <a:rPr lang="fi-FI" sz="2400" dirty="0" err="1"/>
              <a:t>sjätte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sägs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unga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läsa</a:t>
            </a:r>
            <a:r>
              <a:rPr lang="fi-FI" sz="2400" dirty="0"/>
              <a:t> </a:t>
            </a:r>
            <a:r>
              <a:rPr lang="fi-FI" sz="2400" dirty="0" err="1"/>
              <a:t>böcker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AutoNum type="arabicPeriod"/>
              <a:defRPr/>
            </a:pPr>
            <a:r>
              <a:rPr lang="fi-FI" sz="2400" dirty="0" err="1"/>
              <a:t>Artikeln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skrivits</a:t>
            </a:r>
            <a:r>
              <a:rPr lang="fi-FI" sz="2400" dirty="0"/>
              <a:t> av Bengt Holmström.</a:t>
            </a:r>
          </a:p>
          <a:p>
            <a:pPr marL="514350" indent="-514350" eaLnBrk="1" fontAlgn="auto" hangingPunct="1">
              <a:buSzPct val="25000"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213" name="Shape 213">
            <a:extLst>
              <a:ext uri="{FF2B5EF4-FFF2-40B4-BE49-F238E27FC236}">
                <a16:creationId xmlns:a16="http://schemas.microsoft.com/office/drawing/2014/main" id="{AFACF938-DCF2-47A7-821A-CAFA9525BB61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Lucian päivää vietetään 13. joulukuuta.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Portit avataan kello 18.00.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Lippuja voi ostaa netistä.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Presidentti valitaan joka kuudes vuosi.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Sanotaan, että nuoret eivät tykkää lukea kirjoja.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Artikkelin on kirjoittanut Bengt Holmström.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63A736A8-EBEC-4667-86B0-0D1EC7293BD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18">
            <a:extLst>
              <a:ext uri="{FF2B5EF4-FFF2-40B4-BE49-F238E27FC236}">
                <a16:creationId xmlns:a16="http://schemas.microsoft.com/office/drawing/2014/main" id="{F05E8AB9-25A1-4AF6-AD4B-5F772E0F10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475" y="365125"/>
            <a:ext cx="10728325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Muunna lauseet s-passiiviin preesensissä.</a:t>
            </a:r>
          </a:p>
        </p:txBody>
      </p:sp>
      <p:sp>
        <p:nvSpPr>
          <p:cNvPr id="219" name="Shape 219">
            <a:extLst>
              <a:ext uri="{FF2B5EF4-FFF2-40B4-BE49-F238E27FC236}">
                <a16:creationId xmlns:a16="http://schemas.microsoft.com/office/drawing/2014/main" id="{9B313923-447D-43E7-B8A7-ED68EEFB42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475" y="1825625"/>
            <a:ext cx="5181600" cy="4486275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1. Vi </a:t>
            </a:r>
            <a:r>
              <a:rPr lang="fi-FI" sz="2400" dirty="0" err="1"/>
              <a:t>planerar</a:t>
            </a:r>
            <a:r>
              <a:rPr lang="fi-FI" sz="2400" dirty="0"/>
              <a:t> </a:t>
            </a:r>
            <a:r>
              <a:rPr lang="fi-FI" sz="2400" dirty="0" err="1"/>
              <a:t>festprogrammet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dirty="0" err="1"/>
              <a:t>Festprogrammet</a:t>
            </a:r>
            <a:r>
              <a:rPr lang="fi-FI" sz="2400" dirty="0"/>
              <a:t> </a:t>
            </a:r>
            <a:r>
              <a:rPr lang="fi-FI" sz="2400" b="1" dirty="0" err="1"/>
              <a:t>planeras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2. Vi </a:t>
            </a:r>
            <a:r>
              <a:rPr lang="fi-FI" sz="2400" dirty="0" err="1"/>
              <a:t>skriver</a:t>
            </a:r>
            <a:r>
              <a:rPr lang="fi-FI" sz="2400" dirty="0"/>
              <a:t> </a:t>
            </a:r>
            <a:r>
              <a:rPr lang="fi-FI" sz="2400" dirty="0" err="1"/>
              <a:t>inbjudningarna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dirty="0" err="1"/>
              <a:t>Inbjudningarna</a:t>
            </a:r>
            <a:r>
              <a:rPr lang="fi-FI" sz="2400" dirty="0"/>
              <a:t> </a:t>
            </a:r>
            <a:r>
              <a:rPr lang="fi-FI" sz="2400" b="1" dirty="0" err="1"/>
              <a:t>skrivs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3. Vi </a:t>
            </a:r>
            <a:r>
              <a:rPr lang="fi-FI" sz="2400" dirty="0" err="1"/>
              <a:t>bokar</a:t>
            </a:r>
            <a:r>
              <a:rPr lang="fi-FI" sz="2400" dirty="0"/>
              <a:t> </a:t>
            </a:r>
            <a:r>
              <a:rPr lang="fi-FI" sz="2400" dirty="0" err="1"/>
              <a:t>festplatsen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dirty="0" err="1"/>
              <a:t>Festplatsen</a:t>
            </a:r>
            <a:r>
              <a:rPr lang="fi-FI" sz="2400" dirty="0"/>
              <a:t> </a:t>
            </a:r>
            <a:r>
              <a:rPr lang="fi-FI" sz="2400" b="1" dirty="0" err="1"/>
              <a:t>bokas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4. Vi </a:t>
            </a:r>
            <a:r>
              <a:rPr lang="fi-FI" sz="2400" dirty="0" err="1"/>
              <a:t>beställer</a:t>
            </a:r>
            <a:r>
              <a:rPr lang="fi-FI" sz="2400" dirty="0"/>
              <a:t> </a:t>
            </a:r>
            <a:r>
              <a:rPr lang="fi-FI" sz="2400" dirty="0" err="1"/>
              <a:t>maten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dryckerna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dirty="0" err="1"/>
              <a:t>Maten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dryckerna</a:t>
            </a:r>
            <a:r>
              <a:rPr lang="fi-FI" sz="2400" dirty="0"/>
              <a:t> </a:t>
            </a:r>
            <a:r>
              <a:rPr lang="fi-FI" sz="2400" b="1" dirty="0" err="1"/>
              <a:t>beställs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5. Vi </a:t>
            </a:r>
            <a:r>
              <a:rPr lang="fi-FI" sz="2400" dirty="0" err="1"/>
              <a:t>gör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 i </a:t>
            </a:r>
            <a:r>
              <a:rPr lang="fi-FI" sz="2400" dirty="0" err="1"/>
              <a:t>god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dirty="0" err="1"/>
              <a:t>Allt</a:t>
            </a:r>
            <a:r>
              <a:rPr lang="fi-FI" sz="2400" dirty="0"/>
              <a:t> </a:t>
            </a:r>
            <a:r>
              <a:rPr lang="fi-FI" sz="2400" b="1" dirty="0" err="1"/>
              <a:t>görs</a:t>
            </a:r>
            <a:r>
              <a:rPr lang="fi-FI" sz="2400" dirty="0"/>
              <a:t> i </a:t>
            </a:r>
            <a:r>
              <a:rPr lang="fi-FI" sz="2400" dirty="0" err="1"/>
              <a:t>god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59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590" dirty="0"/>
          </a:p>
        </p:txBody>
      </p:sp>
      <p:sp>
        <p:nvSpPr>
          <p:cNvPr id="220" name="Shape 220">
            <a:extLst>
              <a:ext uri="{FF2B5EF4-FFF2-40B4-BE49-F238E27FC236}">
                <a16:creationId xmlns:a16="http://schemas.microsoft.com/office/drawing/2014/main" id="{76B6B35F-2579-4892-8F9D-8D23DA62FB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07075" y="1825625"/>
            <a:ext cx="5546725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 suunnittelemme juhlaohjelman.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Juhlaohjelma suunnitellaan.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Kirjoitamme kutsut.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Kutsut kirjoitetaan.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Varaamme juhlapaikan.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Juhlapaikka varataan.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Tilaamme ruuan ja juomat.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Juomat ja ruoka tilataan.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Teemme kaiken hyvissä ajoin.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 tehdään hyvissä ajoin.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3A6B3FF9-82C2-436A-89AA-65A7EF8D599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B5162-FA17-4B08-904B-1CF505574EF2}"/>
</file>

<file path=customXml/itemProps2.xml><?xml version="1.0" encoding="utf-8"?>
<ds:datastoreItem xmlns:ds="http://schemas.openxmlformats.org/officeDocument/2006/customXml" ds:itemID="{D80B35D6-7F10-4325-9B96-9990322CA62D}">
  <ds:schemaRefs>
    <ds:schemaRef ds:uri="http://purl.org/dc/terms/"/>
    <ds:schemaRef ds:uri="71ab168a-e945-43f5-b28f-5956cebc55ca"/>
    <ds:schemaRef ds:uri="e3e1b5a8-2fe4-4eeb-9f27-4cc0a8a55167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28849D-CB39-4C25-B756-992FFC815E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786</Words>
  <Application>Microsoft Office PowerPoint</Application>
  <PresentationFormat>Laajakuva</PresentationFormat>
  <Paragraphs>153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2_Office-teema</vt:lpstr>
      <vt:lpstr>Office-teema</vt:lpstr>
      <vt:lpstr>S-passiivi</vt:lpstr>
      <vt:lpstr>S-passiivi</vt:lpstr>
      <vt:lpstr>S-passiivi</vt:lpstr>
      <vt:lpstr>S-passiivi</vt:lpstr>
      <vt:lpstr>S-passiivi</vt:lpstr>
      <vt:lpstr>S-passiivi</vt:lpstr>
      <vt:lpstr>S-passiivi</vt:lpstr>
      <vt:lpstr>Suomenna.</vt:lpstr>
      <vt:lpstr>Muunna lauseet s-passiiviin preesensissä.</vt:lpstr>
      <vt:lpstr>Muunna lauseet s-passiiviin preesensissä.</vt:lpstr>
      <vt:lpstr>Muunna lauseet imperfektiin.</vt:lpstr>
      <vt:lpstr>Muunna lauseet perfektiin.</vt:lpstr>
      <vt:lpstr>Käännä käyttäen s-passiivia.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9</cp:revision>
  <dcterms:modified xsi:type="dcterms:W3CDTF">2022-10-04T10:48:17Z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