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5" r:id="rId5"/>
    <p:sldId id="266" r:id="rId6"/>
    <p:sldId id="267" r:id="rId7"/>
    <p:sldId id="271" r:id="rId8"/>
    <p:sldId id="268" r:id="rId9"/>
    <p:sldId id="270" r:id="rId10"/>
    <p:sldId id="269" r:id="rId11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82591" autoAdjust="0"/>
  </p:normalViewPr>
  <p:slideViewPr>
    <p:cSldViewPr snapToGrid="0">
      <p:cViewPr varScale="1">
        <p:scale>
          <a:sx n="55" d="100"/>
          <a:sy n="55" d="100"/>
        </p:scale>
        <p:origin x="109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_rels/drawing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12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89306DC-C2BE-4DE5-8D00-4C6BA3490DBA}" type="doc">
      <dgm:prSet loTypeId="urn:microsoft.com/office/officeart/2005/8/layout/hProcess9" loCatId="process" qsTypeId="urn:microsoft.com/office/officeart/2005/8/quickstyle/simple5" qsCatId="simple" csTypeId="urn:microsoft.com/office/officeart/2005/8/colors/accent6_2" csCatId="accent6"/>
      <dgm:spPr/>
      <dgm:t>
        <a:bodyPr/>
        <a:lstStyle/>
        <a:p>
          <a:endParaRPr lang="fi-FI"/>
        </a:p>
      </dgm:t>
    </dgm:pt>
    <dgm:pt modelId="{4EDF5938-0EAB-49DA-A762-7F09E691FDDD}">
      <dgm:prSet/>
      <dgm:spPr/>
      <dgm:t>
        <a:bodyPr/>
        <a:lstStyle/>
        <a:p>
          <a:r>
            <a:rPr lang="fi-FI"/>
            <a:t>1. Lääkkeiden käyttökuntoon saattaminen </a:t>
          </a:r>
        </a:p>
      </dgm:t>
    </dgm:pt>
    <dgm:pt modelId="{9B76A58C-31A7-4A3E-BDC0-163162B313A4}" type="parTrans" cxnId="{68D10591-BEC6-4DA6-B348-AEACB3DACC5F}">
      <dgm:prSet/>
      <dgm:spPr/>
      <dgm:t>
        <a:bodyPr/>
        <a:lstStyle/>
        <a:p>
          <a:endParaRPr lang="fi-FI"/>
        </a:p>
      </dgm:t>
    </dgm:pt>
    <dgm:pt modelId="{5ADEA7AC-2915-4C7E-B9C5-8AB1CE6BD015}" type="sibTrans" cxnId="{68D10591-BEC6-4DA6-B348-AEACB3DACC5F}">
      <dgm:prSet/>
      <dgm:spPr/>
      <dgm:t>
        <a:bodyPr/>
        <a:lstStyle/>
        <a:p>
          <a:endParaRPr lang="fi-FI"/>
        </a:p>
      </dgm:t>
    </dgm:pt>
    <dgm:pt modelId="{C772B6F1-478F-473F-A683-23B11DF6E01A}">
      <dgm:prSet/>
      <dgm:spPr/>
      <dgm:t>
        <a:bodyPr/>
        <a:lstStyle/>
        <a:p>
          <a:r>
            <a:rPr lang="fi-FI"/>
            <a:t>2. Lääkkeiden jakaminen </a:t>
          </a:r>
        </a:p>
      </dgm:t>
    </dgm:pt>
    <dgm:pt modelId="{F5BEE0C8-676E-4D8E-BBCB-B9DF75BEF6CE}" type="parTrans" cxnId="{FDD7163A-D74E-4214-8434-53328A3A3ABE}">
      <dgm:prSet/>
      <dgm:spPr/>
      <dgm:t>
        <a:bodyPr/>
        <a:lstStyle/>
        <a:p>
          <a:endParaRPr lang="fi-FI"/>
        </a:p>
      </dgm:t>
    </dgm:pt>
    <dgm:pt modelId="{9FB8414B-23E6-41B0-A4E5-4BB0C6F50EE5}" type="sibTrans" cxnId="{FDD7163A-D74E-4214-8434-53328A3A3ABE}">
      <dgm:prSet/>
      <dgm:spPr/>
      <dgm:t>
        <a:bodyPr/>
        <a:lstStyle/>
        <a:p>
          <a:endParaRPr lang="fi-FI"/>
        </a:p>
      </dgm:t>
    </dgm:pt>
    <dgm:pt modelId="{4F2B9C48-0550-48ED-848B-AE79A73E2F01}">
      <dgm:prSet/>
      <dgm:spPr/>
      <dgm:t>
        <a:bodyPr/>
        <a:lstStyle/>
        <a:p>
          <a:r>
            <a:rPr lang="fi-FI"/>
            <a:t>3. Lääkkeiden antaminen</a:t>
          </a:r>
        </a:p>
      </dgm:t>
    </dgm:pt>
    <dgm:pt modelId="{83DC47DB-7B0F-4952-BD6C-168D058B6083}" type="parTrans" cxnId="{6D9C5FF6-F8D4-4CFB-AD16-047694A85FE8}">
      <dgm:prSet/>
      <dgm:spPr/>
      <dgm:t>
        <a:bodyPr/>
        <a:lstStyle/>
        <a:p>
          <a:endParaRPr lang="fi-FI"/>
        </a:p>
      </dgm:t>
    </dgm:pt>
    <dgm:pt modelId="{FD8B6884-061A-4C2A-966E-5227A49A9293}" type="sibTrans" cxnId="{6D9C5FF6-F8D4-4CFB-AD16-047694A85FE8}">
      <dgm:prSet/>
      <dgm:spPr/>
      <dgm:t>
        <a:bodyPr/>
        <a:lstStyle/>
        <a:p>
          <a:endParaRPr lang="fi-FI"/>
        </a:p>
      </dgm:t>
    </dgm:pt>
    <dgm:pt modelId="{B8334270-79FB-4C3C-B604-50F5D0354D2C}">
      <dgm:prSet/>
      <dgm:spPr/>
      <dgm:t>
        <a:bodyPr/>
        <a:lstStyle/>
        <a:p>
          <a:r>
            <a:rPr lang="fi-FI"/>
            <a:t>Lääkehoidon toteuttamiseen liittyvät vaiheet kirjataan potilastietojärjestelmään</a:t>
          </a:r>
        </a:p>
      </dgm:t>
    </dgm:pt>
    <dgm:pt modelId="{4DF652F8-8C7F-4CE8-BA15-585831319A84}" type="parTrans" cxnId="{1FD7879B-D78B-4410-9ADC-95B4FA0A7D43}">
      <dgm:prSet/>
      <dgm:spPr/>
      <dgm:t>
        <a:bodyPr/>
        <a:lstStyle/>
        <a:p>
          <a:endParaRPr lang="fi-FI"/>
        </a:p>
      </dgm:t>
    </dgm:pt>
    <dgm:pt modelId="{67088316-01CD-473A-903C-5F3F1A0EDA06}" type="sibTrans" cxnId="{1FD7879B-D78B-4410-9ADC-95B4FA0A7D43}">
      <dgm:prSet/>
      <dgm:spPr/>
      <dgm:t>
        <a:bodyPr/>
        <a:lstStyle/>
        <a:p>
          <a:endParaRPr lang="fi-FI"/>
        </a:p>
      </dgm:t>
    </dgm:pt>
    <dgm:pt modelId="{2E301189-306A-4E5D-9384-D8C41E76A757}" type="pres">
      <dgm:prSet presAssocID="{989306DC-C2BE-4DE5-8D00-4C6BA3490DBA}" presName="CompostProcess" presStyleCnt="0">
        <dgm:presLayoutVars>
          <dgm:dir/>
          <dgm:resizeHandles val="exact"/>
        </dgm:presLayoutVars>
      </dgm:prSet>
      <dgm:spPr/>
    </dgm:pt>
    <dgm:pt modelId="{208AD8DB-3437-49CE-AFF4-60DD8AD2D6F9}" type="pres">
      <dgm:prSet presAssocID="{989306DC-C2BE-4DE5-8D00-4C6BA3490DBA}" presName="arrow" presStyleLbl="bgShp" presStyleIdx="0" presStyleCnt="1"/>
      <dgm:spPr/>
    </dgm:pt>
    <dgm:pt modelId="{A50A9665-6DD4-4716-9547-039534CDDFD8}" type="pres">
      <dgm:prSet presAssocID="{989306DC-C2BE-4DE5-8D00-4C6BA3490DBA}" presName="linearProcess" presStyleCnt="0"/>
      <dgm:spPr/>
    </dgm:pt>
    <dgm:pt modelId="{4D18426D-AE52-4288-92FE-DF169A8FF14F}" type="pres">
      <dgm:prSet presAssocID="{4EDF5938-0EAB-49DA-A762-7F09E691FDDD}" presName="textNode" presStyleLbl="node1" presStyleIdx="0" presStyleCnt="3">
        <dgm:presLayoutVars>
          <dgm:bulletEnabled val="1"/>
        </dgm:presLayoutVars>
      </dgm:prSet>
      <dgm:spPr/>
    </dgm:pt>
    <dgm:pt modelId="{0E6FC0A5-D01E-4445-922D-B41F6009B543}" type="pres">
      <dgm:prSet presAssocID="{5ADEA7AC-2915-4C7E-B9C5-8AB1CE6BD015}" presName="sibTrans" presStyleCnt="0"/>
      <dgm:spPr/>
    </dgm:pt>
    <dgm:pt modelId="{98FAEB0D-CEDF-40E2-B0C8-CC3407384E6E}" type="pres">
      <dgm:prSet presAssocID="{C772B6F1-478F-473F-A683-23B11DF6E01A}" presName="textNode" presStyleLbl="node1" presStyleIdx="1" presStyleCnt="3">
        <dgm:presLayoutVars>
          <dgm:bulletEnabled val="1"/>
        </dgm:presLayoutVars>
      </dgm:prSet>
      <dgm:spPr/>
    </dgm:pt>
    <dgm:pt modelId="{1D124AD3-4BE1-4061-B430-8AF63AA3FA1E}" type="pres">
      <dgm:prSet presAssocID="{9FB8414B-23E6-41B0-A4E5-4BB0C6F50EE5}" presName="sibTrans" presStyleCnt="0"/>
      <dgm:spPr/>
    </dgm:pt>
    <dgm:pt modelId="{824F7A1B-B206-4F69-AE93-8721B6D339DB}" type="pres">
      <dgm:prSet presAssocID="{4F2B9C48-0550-48ED-848B-AE79A73E2F01}" presName="textNode" presStyleLbl="node1" presStyleIdx="2" presStyleCnt="3">
        <dgm:presLayoutVars>
          <dgm:bulletEnabled val="1"/>
        </dgm:presLayoutVars>
      </dgm:prSet>
      <dgm:spPr/>
    </dgm:pt>
  </dgm:ptLst>
  <dgm:cxnLst>
    <dgm:cxn modelId="{5550B223-BAF9-4077-881D-E277A65F165E}" type="presOf" srcId="{4EDF5938-0EAB-49DA-A762-7F09E691FDDD}" destId="{4D18426D-AE52-4288-92FE-DF169A8FF14F}" srcOrd="0" destOrd="0" presId="urn:microsoft.com/office/officeart/2005/8/layout/hProcess9"/>
    <dgm:cxn modelId="{350B4838-AF63-4E26-B725-E26C23CFF16C}" type="presOf" srcId="{989306DC-C2BE-4DE5-8D00-4C6BA3490DBA}" destId="{2E301189-306A-4E5D-9384-D8C41E76A757}" srcOrd="0" destOrd="0" presId="urn:microsoft.com/office/officeart/2005/8/layout/hProcess9"/>
    <dgm:cxn modelId="{FDD7163A-D74E-4214-8434-53328A3A3ABE}" srcId="{989306DC-C2BE-4DE5-8D00-4C6BA3490DBA}" destId="{C772B6F1-478F-473F-A683-23B11DF6E01A}" srcOrd="1" destOrd="0" parTransId="{F5BEE0C8-676E-4D8E-BBCB-B9DF75BEF6CE}" sibTransId="{9FB8414B-23E6-41B0-A4E5-4BB0C6F50EE5}"/>
    <dgm:cxn modelId="{DA64C45F-40E4-45F3-8BA6-914C77E82AE4}" type="presOf" srcId="{B8334270-79FB-4C3C-B604-50F5D0354D2C}" destId="{824F7A1B-B206-4F69-AE93-8721B6D339DB}" srcOrd="0" destOrd="1" presId="urn:microsoft.com/office/officeart/2005/8/layout/hProcess9"/>
    <dgm:cxn modelId="{DE338454-E8DF-44B9-B5C2-A5681D56E570}" type="presOf" srcId="{4F2B9C48-0550-48ED-848B-AE79A73E2F01}" destId="{824F7A1B-B206-4F69-AE93-8721B6D339DB}" srcOrd="0" destOrd="0" presId="urn:microsoft.com/office/officeart/2005/8/layout/hProcess9"/>
    <dgm:cxn modelId="{68D10591-BEC6-4DA6-B348-AEACB3DACC5F}" srcId="{989306DC-C2BE-4DE5-8D00-4C6BA3490DBA}" destId="{4EDF5938-0EAB-49DA-A762-7F09E691FDDD}" srcOrd="0" destOrd="0" parTransId="{9B76A58C-31A7-4A3E-BDC0-163162B313A4}" sibTransId="{5ADEA7AC-2915-4C7E-B9C5-8AB1CE6BD015}"/>
    <dgm:cxn modelId="{D773A897-E77C-4B86-9C84-439C56C9632E}" type="presOf" srcId="{C772B6F1-478F-473F-A683-23B11DF6E01A}" destId="{98FAEB0D-CEDF-40E2-B0C8-CC3407384E6E}" srcOrd="0" destOrd="0" presId="urn:microsoft.com/office/officeart/2005/8/layout/hProcess9"/>
    <dgm:cxn modelId="{1FD7879B-D78B-4410-9ADC-95B4FA0A7D43}" srcId="{4F2B9C48-0550-48ED-848B-AE79A73E2F01}" destId="{B8334270-79FB-4C3C-B604-50F5D0354D2C}" srcOrd="0" destOrd="0" parTransId="{4DF652F8-8C7F-4CE8-BA15-585831319A84}" sibTransId="{67088316-01CD-473A-903C-5F3F1A0EDA06}"/>
    <dgm:cxn modelId="{6D9C5FF6-F8D4-4CFB-AD16-047694A85FE8}" srcId="{989306DC-C2BE-4DE5-8D00-4C6BA3490DBA}" destId="{4F2B9C48-0550-48ED-848B-AE79A73E2F01}" srcOrd="2" destOrd="0" parTransId="{83DC47DB-7B0F-4952-BD6C-168D058B6083}" sibTransId="{FD8B6884-061A-4C2A-966E-5227A49A9293}"/>
    <dgm:cxn modelId="{C4FE1E33-19E8-4D27-A670-0AFBB19DD8EE}" type="presParOf" srcId="{2E301189-306A-4E5D-9384-D8C41E76A757}" destId="{208AD8DB-3437-49CE-AFF4-60DD8AD2D6F9}" srcOrd="0" destOrd="0" presId="urn:microsoft.com/office/officeart/2005/8/layout/hProcess9"/>
    <dgm:cxn modelId="{296691A4-DA67-412C-9B1A-75F4EB8A6A9A}" type="presParOf" srcId="{2E301189-306A-4E5D-9384-D8C41E76A757}" destId="{A50A9665-6DD4-4716-9547-039534CDDFD8}" srcOrd="1" destOrd="0" presId="urn:microsoft.com/office/officeart/2005/8/layout/hProcess9"/>
    <dgm:cxn modelId="{805C8B22-0FEA-4191-BD4D-4414292DD3F4}" type="presParOf" srcId="{A50A9665-6DD4-4716-9547-039534CDDFD8}" destId="{4D18426D-AE52-4288-92FE-DF169A8FF14F}" srcOrd="0" destOrd="0" presId="urn:microsoft.com/office/officeart/2005/8/layout/hProcess9"/>
    <dgm:cxn modelId="{6C32A27B-85DE-46A8-BE94-566BCA376D53}" type="presParOf" srcId="{A50A9665-6DD4-4716-9547-039534CDDFD8}" destId="{0E6FC0A5-D01E-4445-922D-B41F6009B543}" srcOrd="1" destOrd="0" presId="urn:microsoft.com/office/officeart/2005/8/layout/hProcess9"/>
    <dgm:cxn modelId="{07381DB5-F55D-4C03-9EA8-37A418621DD1}" type="presParOf" srcId="{A50A9665-6DD4-4716-9547-039534CDDFD8}" destId="{98FAEB0D-CEDF-40E2-B0C8-CC3407384E6E}" srcOrd="2" destOrd="0" presId="urn:microsoft.com/office/officeart/2005/8/layout/hProcess9"/>
    <dgm:cxn modelId="{7FFB71F4-0631-4A20-8E94-C1ECD563C8AA}" type="presParOf" srcId="{A50A9665-6DD4-4716-9547-039534CDDFD8}" destId="{1D124AD3-4BE1-4061-B430-8AF63AA3FA1E}" srcOrd="3" destOrd="0" presId="urn:microsoft.com/office/officeart/2005/8/layout/hProcess9"/>
    <dgm:cxn modelId="{B833027C-0CA1-46C2-9669-ED2E0AB7C58D}" type="presParOf" srcId="{A50A9665-6DD4-4716-9547-039534CDDFD8}" destId="{824F7A1B-B206-4F69-AE93-8721B6D339DB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492E2BC-4954-419E-80DF-F3815D809334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fi-FI"/>
        </a:p>
      </dgm:t>
    </dgm:pt>
    <dgm:pt modelId="{E3550B0D-962C-4FA6-9ED5-5432173A5FEC}">
      <dgm:prSet/>
      <dgm:spPr/>
      <dgm:t>
        <a:bodyPr/>
        <a:lstStyle/>
        <a:p>
          <a:r>
            <a:rPr lang="fi-FI"/>
            <a:t>Omat oikeudet</a:t>
          </a:r>
        </a:p>
      </dgm:t>
    </dgm:pt>
    <dgm:pt modelId="{15A0A7E9-C1DE-49E7-A78F-BED90CBE185E}" type="parTrans" cxnId="{AE1EA3B3-A717-4C00-BEE7-02D511D505C2}">
      <dgm:prSet/>
      <dgm:spPr/>
      <dgm:t>
        <a:bodyPr/>
        <a:lstStyle/>
        <a:p>
          <a:endParaRPr lang="fi-FI"/>
        </a:p>
      </dgm:t>
    </dgm:pt>
    <dgm:pt modelId="{C854D7DD-BFE7-47E6-AF73-98559465CC60}" type="sibTrans" cxnId="{AE1EA3B3-A717-4C00-BEE7-02D511D505C2}">
      <dgm:prSet/>
      <dgm:spPr/>
      <dgm:t>
        <a:bodyPr/>
        <a:lstStyle/>
        <a:p>
          <a:endParaRPr lang="fi-FI"/>
        </a:p>
      </dgm:t>
    </dgm:pt>
    <dgm:pt modelId="{F18A0D85-4B56-4173-90B2-5530B35CED2F}">
      <dgm:prSet/>
      <dgm:spPr/>
      <dgm:t>
        <a:bodyPr/>
        <a:lstStyle/>
        <a:p>
          <a:r>
            <a:rPr lang="fi-FI"/>
            <a:t>Sopiva työtila</a:t>
          </a:r>
        </a:p>
      </dgm:t>
    </dgm:pt>
    <dgm:pt modelId="{86D05D46-BD01-4F8D-AF5E-EC34EBC11038}" type="parTrans" cxnId="{0939338A-6E7A-48FE-B963-3B59823ACBD4}">
      <dgm:prSet/>
      <dgm:spPr/>
      <dgm:t>
        <a:bodyPr/>
        <a:lstStyle/>
        <a:p>
          <a:endParaRPr lang="fi-FI"/>
        </a:p>
      </dgm:t>
    </dgm:pt>
    <dgm:pt modelId="{34C81CBA-27C0-4BA8-9AAF-935F4A3C8AD9}" type="sibTrans" cxnId="{0939338A-6E7A-48FE-B963-3B59823ACBD4}">
      <dgm:prSet/>
      <dgm:spPr/>
      <dgm:t>
        <a:bodyPr/>
        <a:lstStyle/>
        <a:p>
          <a:endParaRPr lang="fi-FI"/>
        </a:p>
      </dgm:t>
    </dgm:pt>
    <dgm:pt modelId="{3695E35F-C714-4B80-913F-D695C5E1F2DC}">
      <dgm:prSet/>
      <dgm:spPr/>
      <dgm:t>
        <a:bodyPr/>
        <a:lstStyle/>
        <a:p>
          <a:r>
            <a:rPr lang="fi-FI"/>
            <a:t>Aseptiikka ja hygienia</a:t>
          </a:r>
        </a:p>
      </dgm:t>
    </dgm:pt>
    <dgm:pt modelId="{38FC04CE-A5D2-4962-956D-CCDBC4C5CBFC}" type="parTrans" cxnId="{CF332F3F-0FBC-4D3A-8B8B-FFF9CB8E24FB}">
      <dgm:prSet/>
      <dgm:spPr/>
      <dgm:t>
        <a:bodyPr/>
        <a:lstStyle/>
        <a:p>
          <a:endParaRPr lang="fi-FI"/>
        </a:p>
      </dgm:t>
    </dgm:pt>
    <dgm:pt modelId="{F4A5796E-0900-4758-889D-18A4828AD442}" type="sibTrans" cxnId="{CF332F3F-0FBC-4D3A-8B8B-FFF9CB8E24FB}">
      <dgm:prSet/>
      <dgm:spPr/>
      <dgm:t>
        <a:bodyPr/>
        <a:lstStyle/>
        <a:p>
          <a:endParaRPr lang="fi-FI"/>
        </a:p>
      </dgm:t>
    </dgm:pt>
    <dgm:pt modelId="{68A3ADD0-2C87-48D4-8AD0-6CD5DE4090CA}">
      <dgm:prSet/>
      <dgm:spPr/>
      <dgm:t>
        <a:bodyPr/>
        <a:lstStyle/>
        <a:p>
          <a:r>
            <a:rPr lang="fi-FI"/>
            <a:t>Rokotussuoja</a:t>
          </a:r>
        </a:p>
      </dgm:t>
    </dgm:pt>
    <dgm:pt modelId="{8FB3DA93-E7D7-4ACB-B923-344BF954C68C}" type="parTrans" cxnId="{769A624E-0C94-4C12-B00F-5904FB86340F}">
      <dgm:prSet/>
      <dgm:spPr/>
      <dgm:t>
        <a:bodyPr/>
        <a:lstStyle/>
        <a:p>
          <a:endParaRPr lang="fi-FI"/>
        </a:p>
      </dgm:t>
    </dgm:pt>
    <dgm:pt modelId="{2D388D54-FBC9-4DA6-964B-CEE316673565}" type="sibTrans" cxnId="{769A624E-0C94-4C12-B00F-5904FB86340F}">
      <dgm:prSet/>
      <dgm:spPr/>
      <dgm:t>
        <a:bodyPr/>
        <a:lstStyle/>
        <a:p>
          <a:endParaRPr lang="fi-FI"/>
        </a:p>
      </dgm:t>
    </dgm:pt>
    <dgm:pt modelId="{E437C450-710E-41D9-880D-177265346E11}">
      <dgm:prSet/>
      <dgm:spPr/>
      <dgm:t>
        <a:bodyPr/>
        <a:lstStyle/>
        <a:p>
          <a:r>
            <a:rPr lang="fi-FI"/>
            <a:t>Valmistajan ohjeet (jos valmisteyhteenveto tai pakkausseloste puuttuu, yhteys sairaala-apteekkiin tai lääkekeskukseen. Löytyy myös netistä.)</a:t>
          </a:r>
        </a:p>
      </dgm:t>
    </dgm:pt>
    <dgm:pt modelId="{9C4DF28B-39E4-495F-BDDD-DAE690D64B86}" type="parTrans" cxnId="{46486432-4C6B-4714-9F73-675CFC8880A8}">
      <dgm:prSet/>
      <dgm:spPr/>
      <dgm:t>
        <a:bodyPr/>
        <a:lstStyle/>
        <a:p>
          <a:endParaRPr lang="fi-FI"/>
        </a:p>
      </dgm:t>
    </dgm:pt>
    <dgm:pt modelId="{5EB9C79A-11AF-4EBC-8097-FDD1AEBC1B00}" type="sibTrans" cxnId="{46486432-4C6B-4714-9F73-675CFC8880A8}">
      <dgm:prSet/>
      <dgm:spPr/>
      <dgm:t>
        <a:bodyPr/>
        <a:lstStyle/>
        <a:p>
          <a:endParaRPr lang="fi-FI"/>
        </a:p>
      </dgm:t>
    </dgm:pt>
    <dgm:pt modelId="{C44B3375-B8FF-4142-9919-88158FBE6934}" type="pres">
      <dgm:prSet presAssocID="{B492E2BC-4954-419E-80DF-F3815D809334}" presName="diagram" presStyleCnt="0">
        <dgm:presLayoutVars>
          <dgm:dir/>
          <dgm:resizeHandles val="exact"/>
        </dgm:presLayoutVars>
      </dgm:prSet>
      <dgm:spPr/>
    </dgm:pt>
    <dgm:pt modelId="{5106EE84-C8EA-4140-B6DE-902CDF6066C3}" type="pres">
      <dgm:prSet presAssocID="{E3550B0D-962C-4FA6-9ED5-5432173A5FEC}" presName="node" presStyleLbl="node1" presStyleIdx="0" presStyleCnt="5">
        <dgm:presLayoutVars>
          <dgm:bulletEnabled val="1"/>
        </dgm:presLayoutVars>
      </dgm:prSet>
      <dgm:spPr/>
    </dgm:pt>
    <dgm:pt modelId="{5B8C0A0E-3017-42AB-B61F-8E47B7070682}" type="pres">
      <dgm:prSet presAssocID="{C854D7DD-BFE7-47E6-AF73-98559465CC60}" presName="sibTrans" presStyleCnt="0"/>
      <dgm:spPr/>
    </dgm:pt>
    <dgm:pt modelId="{42901DD9-5FD9-4ADE-A4BA-4A071D31E72F}" type="pres">
      <dgm:prSet presAssocID="{F18A0D85-4B56-4173-90B2-5530B35CED2F}" presName="node" presStyleLbl="node1" presStyleIdx="1" presStyleCnt="5">
        <dgm:presLayoutVars>
          <dgm:bulletEnabled val="1"/>
        </dgm:presLayoutVars>
      </dgm:prSet>
      <dgm:spPr/>
    </dgm:pt>
    <dgm:pt modelId="{82949989-D730-4285-83DA-C56CE0EB42B1}" type="pres">
      <dgm:prSet presAssocID="{34C81CBA-27C0-4BA8-9AAF-935F4A3C8AD9}" presName="sibTrans" presStyleCnt="0"/>
      <dgm:spPr/>
    </dgm:pt>
    <dgm:pt modelId="{45F057A9-F715-4EBB-A55D-5F6B4ED77697}" type="pres">
      <dgm:prSet presAssocID="{3695E35F-C714-4B80-913F-D695C5E1F2DC}" presName="node" presStyleLbl="node1" presStyleIdx="2" presStyleCnt="5">
        <dgm:presLayoutVars>
          <dgm:bulletEnabled val="1"/>
        </dgm:presLayoutVars>
      </dgm:prSet>
      <dgm:spPr/>
    </dgm:pt>
    <dgm:pt modelId="{0E97DBAC-F81B-4D04-9E36-B504B32027AA}" type="pres">
      <dgm:prSet presAssocID="{F4A5796E-0900-4758-889D-18A4828AD442}" presName="sibTrans" presStyleCnt="0"/>
      <dgm:spPr/>
    </dgm:pt>
    <dgm:pt modelId="{8CD541CE-9CDA-432A-AB67-D5572E5D013E}" type="pres">
      <dgm:prSet presAssocID="{68A3ADD0-2C87-48D4-8AD0-6CD5DE4090CA}" presName="node" presStyleLbl="node1" presStyleIdx="3" presStyleCnt="5">
        <dgm:presLayoutVars>
          <dgm:bulletEnabled val="1"/>
        </dgm:presLayoutVars>
      </dgm:prSet>
      <dgm:spPr/>
    </dgm:pt>
    <dgm:pt modelId="{61CD5EFD-8E0C-410B-9328-77E0D3F7A84C}" type="pres">
      <dgm:prSet presAssocID="{2D388D54-FBC9-4DA6-964B-CEE316673565}" presName="sibTrans" presStyleCnt="0"/>
      <dgm:spPr/>
    </dgm:pt>
    <dgm:pt modelId="{69F0C546-13DF-4422-B0F7-EDFBC86A0965}" type="pres">
      <dgm:prSet presAssocID="{E437C450-710E-41D9-880D-177265346E11}" presName="node" presStyleLbl="node1" presStyleIdx="4" presStyleCnt="5">
        <dgm:presLayoutVars>
          <dgm:bulletEnabled val="1"/>
        </dgm:presLayoutVars>
      </dgm:prSet>
      <dgm:spPr/>
    </dgm:pt>
  </dgm:ptLst>
  <dgm:cxnLst>
    <dgm:cxn modelId="{24ABDB02-C4BE-4889-ADB3-390352E76B4D}" type="presOf" srcId="{E3550B0D-962C-4FA6-9ED5-5432173A5FEC}" destId="{5106EE84-C8EA-4140-B6DE-902CDF6066C3}" srcOrd="0" destOrd="0" presId="urn:microsoft.com/office/officeart/2005/8/layout/default"/>
    <dgm:cxn modelId="{D347B42B-212E-4270-B9AE-8C2909291469}" type="presOf" srcId="{F18A0D85-4B56-4173-90B2-5530B35CED2F}" destId="{42901DD9-5FD9-4ADE-A4BA-4A071D31E72F}" srcOrd="0" destOrd="0" presId="urn:microsoft.com/office/officeart/2005/8/layout/default"/>
    <dgm:cxn modelId="{46486432-4C6B-4714-9F73-675CFC8880A8}" srcId="{B492E2BC-4954-419E-80DF-F3815D809334}" destId="{E437C450-710E-41D9-880D-177265346E11}" srcOrd="4" destOrd="0" parTransId="{9C4DF28B-39E4-495F-BDDD-DAE690D64B86}" sibTransId="{5EB9C79A-11AF-4EBC-8097-FDD1AEBC1B00}"/>
    <dgm:cxn modelId="{CF332F3F-0FBC-4D3A-8B8B-FFF9CB8E24FB}" srcId="{B492E2BC-4954-419E-80DF-F3815D809334}" destId="{3695E35F-C714-4B80-913F-D695C5E1F2DC}" srcOrd="2" destOrd="0" parTransId="{38FC04CE-A5D2-4962-956D-CCDBC4C5CBFC}" sibTransId="{F4A5796E-0900-4758-889D-18A4828AD442}"/>
    <dgm:cxn modelId="{A1655B65-32CE-4C1A-BD01-6CB465EA050B}" type="presOf" srcId="{68A3ADD0-2C87-48D4-8AD0-6CD5DE4090CA}" destId="{8CD541CE-9CDA-432A-AB67-D5572E5D013E}" srcOrd="0" destOrd="0" presId="urn:microsoft.com/office/officeart/2005/8/layout/default"/>
    <dgm:cxn modelId="{769A624E-0C94-4C12-B00F-5904FB86340F}" srcId="{B492E2BC-4954-419E-80DF-F3815D809334}" destId="{68A3ADD0-2C87-48D4-8AD0-6CD5DE4090CA}" srcOrd="3" destOrd="0" parTransId="{8FB3DA93-E7D7-4ACB-B923-344BF954C68C}" sibTransId="{2D388D54-FBC9-4DA6-964B-CEE316673565}"/>
    <dgm:cxn modelId="{60C2446F-C80E-4DAD-BA7C-D47C1A4CA066}" type="presOf" srcId="{3695E35F-C714-4B80-913F-D695C5E1F2DC}" destId="{45F057A9-F715-4EBB-A55D-5F6B4ED77697}" srcOrd="0" destOrd="0" presId="urn:microsoft.com/office/officeart/2005/8/layout/default"/>
    <dgm:cxn modelId="{504BFB70-75D4-48F9-93B8-69E8A8D57360}" type="presOf" srcId="{B492E2BC-4954-419E-80DF-F3815D809334}" destId="{C44B3375-B8FF-4142-9919-88158FBE6934}" srcOrd="0" destOrd="0" presId="urn:microsoft.com/office/officeart/2005/8/layout/default"/>
    <dgm:cxn modelId="{0939338A-6E7A-48FE-B963-3B59823ACBD4}" srcId="{B492E2BC-4954-419E-80DF-F3815D809334}" destId="{F18A0D85-4B56-4173-90B2-5530B35CED2F}" srcOrd="1" destOrd="0" parTransId="{86D05D46-BD01-4F8D-AF5E-EC34EBC11038}" sibTransId="{34C81CBA-27C0-4BA8-9AAF-935F4A3C8AD9}"/>
    <dgm:cxn modelId="{AE1EA3B3-A717-4C00-BEE7-02D511D505C2}" srcId="{B492E2BC-4954-419E-80DF-F3815D809334}" destId="{E3550B0D-962C-4FA6-9ED5-5432173A5FEC}" srcOrd="0" destOrd="0" parTransId="{15A0A7E9-C1DE-49E7-A78F-BED90CBE185E}" sibTransId="{C854D7DD-BFE7-47E6-AF73-98559465CC60}"/>
    <dgm:cxn modelId="{6B7D05EB-7AF4-4420-9CD7-B4EE7B504865}" type="presOf" srcId="{E437C450-710E-41D9-880D-177265346E11}" destId="{69F0C546-13DF-4422-B0F7-EDFBC86A0965}" srcOrd="0" destOrd="0" presId="urn:microsoft.com/office/officeart/2005/8/layout/default"/>
    <dgm:cxn modelId="{97178E78-B2EC-4DB0-BD04-79B666717B5E}" type="presParOf" srcId="{C44B3375-B8FF-4142-9919-88158FBE6934}" destId="{5106EE84-C8EA-4140-B6DE-902CDF6066C3}" srcOrd="0" destOrd="0" presId="urn:microsoft.com/office/officeart/2005/8/layout/default"/>
    <dgm:cxn modelId="{55E1DC68-4B5D-48D0-8772-B322374F8806}" type="presParOf" srcId="{C44B3375-B8FF-4142-9919-88158FBE6934}" destId="{5B8C0A0E-3017-42AB-B61F-8E47B7070682}" srcOrd="1" destOrd="0" presId="urn:microsoft.com/office/officeart/2005/8/layout/default"/>
    <dgm:cxn modelId="{06AC3C2B-7AD9-4FD1-8378-1A4CBBA2E44F}" type="presParOf" srcId="{C44B3375-B8FF-4142-9919-88158FBE6934}" destId="{42901DD9-5FD9-4ADE-A4BA-4A071D31E72F}" srcOrd="2" destOrd="0" presId="urn:microsoft.com/office/officeart/2005/8/layout/default"/>
    <dgm:cxn modelId="{8DE8E4FE-EAC9-4367-A576-834A44202CD5}" type="presParOf" srcId="{C44B3375-B8FF-4142-9919-88158FBE6934}" destId="{82949989-D730-4285-83DA-C56CE0EB42B1}" srcOrd="3" destOrd="0" presId="urn:microsoft.com/office/officeart/2005/8/layout/default"/>
    <dgm:cxn modelId="{0E1B8FF2-E3CF-4C75-BBF5-90E901670F49}" type="presParOf" srcId="{C44B3375-B8FF-4142-9919-88158FBE6934}" destId="{45F057A9-F715-4EBB-A55D-5F6B4ED77697}" srcOrd="4" destOrd="0" presId="urn:microsoft.com/office/officeart/2005/8/layout/default"/>
    <dgm:cxn modelId="{19D26B2D-58F4-4FE6-ADF9-E9A59BB4E390}" type="presParOf" srcId="{C44B3375-B8FF-4142-9919-88158FBE6934}" destId="{0E97DBAC-F81B-4D04-9E36-B504B32027AA}" srcOrd="5" destOrd="0" presId="urn:microsoft.com/office/officeart/2005/8/layout/default"/>
    <dgm:cxn modelId="{C21EC158-A71B-4307-B2F8-54BE763B3AE2}" type="presParOf" srcId="{C44B3375-B8FF-4142-9919-88158FBE6934}" destId="{8CD541CE-9CDA-432A-AB67-D5572E5D013E}" srcOrd="6" destOrd="0" presId="urn:microsoft.com/office/officeart/2005/8/layout/default"/>
    <dgm:cxn modelId="{0EC472FB-13E8-4961-8773-466CC0704729}" type="presParOf" srcId="{C44B3375-B8FF-4142-9919-88158FBE6934}" destId="{61CD5EFD-8E0C-410B-9328-77E0D3F7A84C}" srcOrd="7" destOrd="0" presId="urn:microsoft.com/office/officeart/2005/8/layout/default"/>
    <dgm:cxn modelId="{494432EE-E32D-487C-B207-87BBB358F54B}" type="presParOf" srcId="{C44B3375-B8FF-4142-9919-88158FBE6934}" destId="{69F0C546-13DF-4422-B0F7-EDFBC86A096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AC4D11C-6E1D-449B-A3D5-0E49472FDCC7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fi-FI"/>
        </a:p>
      </dgm:t>
    </dgm:pt>
    <dgm:pt modelId="{F30F7F91-849A-49FE-9732-F6CBBF9DB6A3}">
      <dgm:prSet/>
      <dgm:spPr/>
      <dgm:t>
        <a:bodyPr/>
        <a:lstStyle/>
        <a:p>
          <a:r>
            <a:rPr lang="fi-FI" dirty="0"/>
            <a:t>Lääkkeet annostellaan eli jaetaan asiakaskohtaisiin annoksiin lääkärin ohjeen mukaan</a:t>
          </a:r>
        </a:p>
      </dgm:t>
    </dgm:pt>
    <dgm:pt modelId="{25EA27F0-1C7D-4DF8-A2F1-A4DF6198E2F5}" type="parTrans" cxnId="{3B89B7DC-B039-46F8-82E9-7FD8005823D0}">
      <dgm:prSet/>
      <dgm:spPr/>
      <dgm:t>
        <a:bodyPr/>
        <a:lstStyle/>
        <a:p>
          <a:endParaRPr lang="fi-FI"/>
        </a:p>
      </dgm:t>
    </dgm:pt>
    <dgm:pt modelId="{D7866554-F50A-4F17-9C3B-5C84F67D69DC}" type="sibTrans" cxnId="{3B89B7DC-B039-46F8-82E9-7FD8005823D0}">
      <dgm:prSet/>
      <dgm:spPr/>
      <dgm:t>
        <a:bodyPr/>
        <a:lstStyle/>
        <a:p>
          <a:endParaRPr lang="fi-FI"/>
        </a:p>
      </dgm:t>
    </dgm:pt>
    <dgm:pt modelId="{C545A915-BFC1-476B-95B9-90D4BDA546FA}">
      <dgm:prSet/>
      <dgm:spPr/>
      <dgm:t>
        <a:bodyPr/>
        <a:lstStyle/>
        <a:p>
          <a:r>
            <a:rPr lang="fi-FI" dirty="0"/>
            <a:t>Jako esim. lääkelasiin, dosettiin, lääkekelloon tai vaikkapa ampullista ruiskuun</a:t>
          </a:r>
        </a:p>
      </dgm:t>
    </dgm:pt>
    <dgm:pt modelId="{CA0FAE1F-82A3-44DB-B8AF-9F8AA0FB36B0}" type="parTrans" cxnId="{77F3162E-73BA-465E-8687-FD4C75B0C1D3}">
      <dgm:prSet/>
      <dgm:spPr/>
      <dgm:t>
        <a:bodyPr/>
        <a:lstStyle/>
        <a:p>
          <a:endParaRPr lang="fi-FI"/>
        </a:p>
      </dgm:t>
    </dgm:pt>
    <dgm:pt modelId="{776EB156-ACE8-4212-A325-3BC536BC197A}" type="sibTrans" cxnId="{77F3162E-73BA-465E-8687-FD4C75B0C1D3}">
      <dgm:prSet/>
      <dgm:spPr/>
      <dgm:t>
        <a:bodyPr/>
        <a:lstStyle/>
        <a:p>
          <a:endParaRPr lang="fi-FI"/>
        </a:p>
      </dgm:t>
    </dgm:pt>
    <dgm:pt modelId="{D34DC488-0B3D-421B-8383-8FF46EA16E37}">
      <dgm:prSet/>
      <dgm:spPr/>
      <dgm:t>
        <a:bodyPr/>
        <a:lstStyle/>
        <a:p>
          <a:r>
            <a:rPr lang="fi-FI"/>
            <a:t>Tarkista lääkkeen nimi, vaikuttava aine, lääkemuoto, lääkkeen vahvuus, lääkkeen antokerrat ja ajat, mahdolliset päällekkäisyydet</a:t>
          </a:r>
        </a:p>
      </dgm:t>
    </dgm:pt>
    <dgm:pt modelId="{B56AD3DC-5372-4E52-B994-0CF7B467ED14}" type="parTrans" cxnId="{898CAC5D-E2C8-413F-A5A5-EE090DF390DA}">
      <dgm:prSet/>
      <dgm:spPr/>
      <dgm:t>
        <a:bodyPr/>
        <a:lstStyle/>
        <a:p>
          <a:endParaRPr lang="fi-FI"/>
        </a:p>
      </dgm:t>
    </dgm:pt>
    <dgm:pt modelId="{F7F39AF0-DF46-48EA-975B-AEDA892F80AF}" type="sibTrans" cxnId="{898CAC5D-E2C8-413F-A5A5-EE090DF390DA}">
      <dgm:prSet/>
      <dgm:spPr/>
      <dgm:t>
        <a:bodyPr/>
        <a:lstStyle/>
        <a:p>
          <a:endParaRPr lang="fi-FI"/>
        </a:p>
      </dgm:t>
    </dgm:pt>
    <dgm:pt modelId="{1EFCCAD3-A766-4EB2-9A7A-CF45C2EF0B6D}" type="pres">
      <dgm:prSet presAssocID="{8AC4D11C-6E1D-449B-A3D5-0E49472FDCC7}" presName="diagram" presStyleCnt="0">
        <dgm:presLayoutVars>
          <dgm:dir/>
          <dgm:resizeHandles val="exact"/>
        </dgm:presLayoutVars>
      </dgm:prSet>
      <dgm:spPr/>
    </dgm:pt>
    <dgm:pt modelId="{EBA2F0EA-5CEB-4DD6-916A-E2CBE7DC5E64}" type="pres">
      <dgm:prSet presAssocID="{F30F7F91-849A-49FE-9732-F6CBBF9DB6A3}" presName="node" presStyleLbl="node1" presStyleIdx="0" presStyleCnt="3">
        <dgm:presLayoutVars>
          <dgm:bulletEnabled val="1"/>
        </dgm:presLayoutVars>
      </dgm:prSet>
      <dgm:spPr/>
    </dgm:pt>
    <dgm:pt modelId="{2DCA59B3-A5E7-44F2-ACF4-5E1EAAA45BF0}" type="pres">
      <dgm:prSet presAssocID="{D7866554-F50A-4F17-9C3B-5C84F67D69DC}" presName="sibTrans" presStyleCnt="0"/>
      <dgm:spPr/>
    </dgm:pt>
    <dgm:pt modelId="{91336264-FA74-4B71-ABCE-E35CEA3BA804}" type="pres">
      <dgm:prSet presAssocID="{C545A915-BFC1-476B-95B9-90D4BDA546FA}" presName="node" presStyleLbl="node1" presStyleIdx="1" presStyleCnt="3">
        <dgm:presLayoutVars>
          <dgm:bulletEnabled val="1"/>
        </dgm:presLayoutVars>
      </dgm:prSet>
      <dgm:spPr/>
    </dgm:pt>
    <dgm:pt modelId="{955BE531-4619-4558-B550-151C8EF1C61A}" type="pres">
      <dgm:prSet presAssocID="{776EB156-ACE8-4212-A325-3BC536BC197A}" presName="sibTrans" presStyleCnt="0"/>
      <dgm:spPr/>
    </dgm:pt>
    <dgm:pt modelId="{FBD08325-B8ED-4042-A637-3314C6342170}" type="pres">
      <dgm:prSet presAssocID="{D34DC488-0B3D-421B-8383-8FF46EA16E37}" presName="node" presStyleLbl="node1" presStyleIdx="2" presStyleCnt="3">
        <dgm:presLayoutVars>
          <dgm:bulletEnabled val="1"/>
        </dgm:presLayoutVars>
      </dgm:prSet>
      <dgm:spPr/>
    </dgm:pt>
  </dgm:ptLst>
  <dgm:cxnLst>
    <dgm:cxn modelId="{C95F0D10-FD5D-4F54-AD93-D730BE6D4A73}" type="presOf" srcId="{8AC4D11C-6E1D-449B-A3D5-0E49472FDCC7}" destId="{1EFCCAD3-A766-4EB2-9A7A-CF45C2EF0B6D}" srcOrd="0" destOrd="0" presId="urn:microsoft.com/office/officeart/2005/8/layout/default"/>
    <dgm:cxn modelId="{77F3162E-73BA-465E-8687-FD4C75B0C1D3}" srcId="{8AC4D11C-6E1D-449B-A3D5-0E49472FDCC7}" destId="{C545A915-BFC1-476B-95B9-90D4BDA546FA}" srcOrd="1" destOrd="0" parTransId="{CA0FAE1F-82A3-44DB-B8AF-9F8AA0FB36B0}" sibTransId="{776EB156-ACE8-4212-A325-3BC536BC197A}"/>
    <dgm:cxn modelId="{898CAC5D-E2C8-413F-A5A5-EE090DF390DA}" srcId="{8AC4D11C-6E1D-449B-A3D5-0E49472FDCC7}" destId="{D34DC488-0B3D-421B-8383-8FF46EA16E37}" srcOrd="2" destOrd="0" parTransId="{B56AD3DC-5372-4E52-B994-0CF7B467ED14}" sibTransId="{F7F39AF0-DF46-48EA-975B-AEDA892F80AF}"/>
    <dgm:cxn modelId="{01A15F98-59FE-4B0F-A677-BCA29CB34F47}" type="presOf" srcId="{C545A915-BFC1-476B-95B9-90D4BDA546FA}" destId="{91336264-FA74-4B71-ABCE-E35CEA3BA804}" srcOrd="0" destOrd="0" presId="urn:microsoft.com/office/officeart/2005/8/layout/default"/>
    <dgm:cxn modelId="{48EA28C1-B5BA-4E57-8C30-445022C5062F}" type="presOf" srcId="{F30F7F91-849A-49FE-9732-F6CBBF9DB6A3}" destId="{EBA2F0EA-5CEB-4DD6-916A-E2CBE7DC5E64}" srcOrd="0" destOrd="0" presId="urn:microsoft.com/office/officeart/2005/8/layout/default"/>
    <dgm:cxn modelId="{FA5C6BC3-C982-4F9E-BC3C-577269BF508E}" type="presOf" srcId="{D34DC488-0B3D-421B-8383-8FF46EA16E37}" destId="{FBD08325-B8ED-4042-A637-3314C6342170}" srcOrd="0" destOrd="0" presId="urn:microsoft.com/office/officeart/2005/8/layout/default"/>
    <dgm:cxn modelId="{3B89B7DC-B039-46F8-82E9-7FD8005823D0}" srcId="{8AC4D11C-6E1D-449B-A3D5-0E49472FDCC7}" destId="{F30F7F91-849A-49FE-9732-F6CBBF9DB6A3}" srcOrd="0" destOrd="0" parTransId="{25EA27F0-1C7D-4DF8-A2F1-A4DF6198E2F5}" sibTransId="{D7866554-F50A-4F17-9C3B-5C84F67D69DC}"/>
    <dgm:cxn modelId="{C9CEFE51-68D1-4B8A-9302-12A6E02DD4EC}" type="presParOf" srcId="{1EFCCAD3-A766-4EB2-9A7A-CF45C2EF0B6D}" destId="{EBA2F0EA-5CEB-4DD6-916A-E2CBE7DC5E64}" srcOrd="0" destOrd="0" presId="urn:microsoft.com/office/officeart/2005/8/layout/default"/>
    <dgm:cxn modelId="{D11CFEB6-F0F1-432B-B978-E73C6DC5B524}" type="presParOf" srcId="{1EFCCAD3-A766-4EB2-9A7A-CF45C2EF0B6D}" destId="{2DCA59B3-A5E7-44F2-ACF4-5E1EAAA45BF0}" srcOrd="1" destOrd="0" presId="urn:microsoft.com/office/officeart/2005/8/layout/default"/>
    <dgm:cxn modelId="{5FA13305-73E1-4515-AEC8-4076B6DB8008}" type="presParOf" srcId="{1EFCCAD3-A766-4EB2-9A7A-CF45C2EF0B6D}" destId="{91336264-FA74-4B71-ABCE-E35CEA3BA804}" srcOrd="2" destOrd="0" presId="urn:microsoft.com/office/officeart/2005/8/layout/default"/>
    <dgm:cxn modelId="{72D0E6B4-DBB6-4C21-B6B7-54D6E5BC8AB5}" type="presParOf" srcId="{1EFCCAD3-A766-4EB2-9A7A-CF45C2EF0B6D}" destId="{955BE531-4619-4558-B550-151C8EF1C61A}" srcOrd="3" destOrd="0" presId="urn:microsoft.com/office/officeart/2005/8/layout/default"/>
    <dgm:cxn modelId="{F09CD3E3-0C94-4540-9CBD-9E2A3A020FAD}" type="presParOf" srcId="{1EFCCAD3-A766-4EB2-9A7A-CF45C2EF0B6D}" destId="{FBD08325-B8ED-4042-A637-3314C6342170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C40E813-F4DC-4DE9-A91A-0F4AE2E6C73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E4C634B7-DA72-4F1C-BAFD-126201ADBE88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Kylmäkuivatut tabletit -&gt; älä poista foliosta</a:t>
          </a:r>
          <a:endParaRPr lang="en-US"/>
        </a:p>
      </dgm:t>
    </dgm:pt>
    <dgm:pt modelId="{5A644B4E-5A74-4319-8462-82F6861FC1AA}" type="parTrans" cxnId="{2D9AE882-F8E9-4CBD-8E12-7D1104F51DB6}">
      <dgm:prSet/>
      <dgm:spPr/>
      <dgm:t>
        <a:bodyPr/>
        <a:lstStyle/>
        <a:p>
          <a:endParaRPr lang="en-US"/>
        </a:p>
      </dgm:t>
    </dgm:pt>
    <dgm:pt modelId="{1A170BC7-C994-4DA4-B799-6D4C165B759F}" type="sibTrans" cxnId="{2D9AE882-F8E9-4CBD-8E12-7D1104F51DB6}">
      <dgm:prSet/>
      <dgm:spPr/>
      <dgm:t>
        <a:bodyPr/>
        <a:lstStyle/>
        <a:p>
          <a:endParaRPr lang="en-US"/>
        </a:p>
      </dgm:t>
    </dgm:pt>
    <dgm:pt modelId="{85E14B31-CD87-46F4-A8E0-4F059320ACBD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Oraaliliukset, tipat, injektiona annettattavat -&gt; jaa juuri ennen niiden antamista</a:t>
          </a:r>
          <a:endParaRPr lang="en-US"/>
        </a:p>
      </dgm:t>
    </dgm:pt>
    <dgm:pt modelId="{DD65A387-F34E-433D-8230-E8054432A5AA}" type="parTrans" cxnId="{F372A0D9-A0B8-4BD3-B7E9-7439FCFEB184}">
      <dgm:prSet/>
      <dgm:spPr/>
      <dgm:t>
        <a:bodyPr/>
        <a:lstStyle/>
        <a:p>
          <a:endParaRPr lang="en-US"/>
        </a:p>
      </dgm:t>
    </dgm:pt>
    <dgm:pt modelId="{7B1CE05B-54FA-4DBB-9780-12ECF4EAB55A}" type="sibTrans" cxnId="{F372A0D9-A0B8-4BD3-B7E9-7439FCFEB184}">
      <dgm:prSet/>
      <dgm:spPr/>
      <dgm:t>
        <a:bodyPr/>
        <a:lstStyle/>
        <a:p>
          <a:endParaRPr lang="en-US"/>
        </a:p>
      </dgm:t>
    </dgm:pt>
    <dgm:pt modelId="{C0657684-83C8-4283-A9AB-D27D7FEECBE3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Huumelääkkeet -&gt; jaa juuri ennen antamista</a:t>
          </a:r>
          <a:endParaRPr lang="en-US"/>
        </a:p>
      </dgm:t>
    </dgm:pt>
    <dgm:pt modelId="{CE73C89E-4BA4-4216-9148-B1A682D33478}" type="parTrans" cxnId="{B8069553-7F94-45C1-AD18-E548E8861180}">
      <dgm:prSet/>
      <dgm:spPr/>
      <dgm:t>
        <a:bodyPr/>
        <a:lstStyle/>
        <a:p>
          <a:endParaRPr lang="en-US"/>
        </a:p>
      </dgm:t>
    </dgm:pt>
    <dgm:pt modelId="{EBC7AEFF-8CBD-4249-B47D-67928DA5182B}" type="sibTrans" cxnId="{B8069553-7F94-45C1-AD18-E548E8861180}">
      <dgm:prSet/>
      <dgm:spPr/>
      <dgm:t>
        <a:bodyPr/>
        <a:lstStyle/>
        <a:p>
          <a:endParaRPr lang="en-US"/>
        </a:p>
      </dgm:t>
    </dgm:pt>
    <dgm:pt modelId="{439BAD3C-D39C-4781-8CBC-AC9CEC7E235F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Silmä- ja korvatipat ja inhalaatiot -&gt; annostele suoraan lääkepakkauksesta</a:t>
          </a:r>
          <a:endParaRPr lang="en-US"/>
        </a:p>
      </dgm:t>
    </dgm:pt>
    <dgm:pt modelId="{87FC7025-95FF-4E75-9D6A-DB6182C5A1FE}" type="parTrans" cxnId="{D81519C0-A7D4-41DF-93E4-3D6C1549D669}">
      <dgm:prSet/>
      <dgm:spPr/>
      <dgm:t>
        <a:bodyPr/>
        <a:lstStyle/>
        <a:p>
          <a:endParaRPr lang="en-US"/>
        </a:p>
      </dgm:t>
    </dgm:pt>
    <dgm:pt modelId="{B4FB7106-34E9-45AE-90E0-C8A2F5B939E8}" type="sibTrans" cxnId="{D81519C0-A7D4-41DF-93E4-3D6C1549D669}">
      <dgm:prSet/>
      <dgm:spPr/>
      <dgm:t>
        <a:bodyPr/>
        <a:lstStyle/>
        <a:p>
          <a:endParaRPr lang="en-US"/>
        </a:p>
      </dgm:t>
    </dgm:pt>
    <dgm:pt modelId="{39CB0EDD-57E2-4280-8CF0-D33B6BF1DE80}">
      <dgm:prSet/>
      <dgm:spPr/>
      <dgm:t>
        <a:bodyPr/>
        <a:lstStyle/>
        <a:p>
          <a:pPr>
            <a:lnSpc>
              <a:spcPct val="100000"/>
            </a:lnSpc>
          </a:pPr>
          <a:r>
            <a:rPr lang="fi-FI"/>
            <a:t>Injektiona annettavat -&gt; annostele ruiskuun tai kynään juuri ennen antamista</a:t>
          </a:r>
          <a:endParaRPr lang="en-US"/>
        </a:p>
      </dgm:t>
    </dgm:pt>
    <dgm:pt modelId="{84C49D5C-D18A-4041-A812-7980C60EE2C1}" type="parTrans" cxnId="{84399FF9-787B-429D-BFA7-235FA55EE1C8}">
      <dgm:prSet/>
      <dgm:spPr/>
      <dgm:t>
        <a:bodyPr/>
        <a:lstStyle/>
        <a:p>
          <a:endParaRPr lang="en-US"/>
        </a:p>
      </dgm:t>
    </dgm:pt>
    <dgm:pt modelId="{73EBF520-6094-402E-BBF9-1DEA21DACB69}" type="sibTrans" cxnId="{84399FF9-787B-429D-BFA7-235FA55EE1C8}">
      <dgm:prSet/>
      <dgm:spPr/>
      <dgm:t>
        <a:bodyPr/>
        <a:lstStyle/>
        <a:p>
          <a:endParaRPr lang="en-US"/>
        </a:p>
      </dgm:t>
    </dgm:pt>
    <dgm:pt modelId="{0B55C5C2-43A2-40A7-BA7C-4C408831201A}" type="pres">
      <dgm:prSet presAssocID="{0C40E813-F4DC-4DE9-A91A-0F4AE2E6C734}" presName="root" presStyleCnt="0">
        <dgm:presLayoutVars>
          <dgm:dir/>
          <dgm:resizeHandles val="exact"/>
        </dgm:presLayoutVars>
      </dgm:prSet>
      <dgm:spPr/>
    </dgm:pt>
    <dgm:pt modelId="{10AF81C1-5F0C-494A-BE80-82692B487793}" type="pres">
      <dgm:prSet presAssocID="{E4C634B7-DA72-4F1C-BAFD-126201ADBE88}" presName="compNode" presStyleCnt="0"/>
      <dgm:spPr/>
    </dgm:pt>
    <dgm:pt modelId="{AE35D4A9-32F2-4A1D-B9BC-59AA997E5980}" type="pres">
      <dgm:prSet presAssocID="{E4C634B7-DA72-4F1C-BAFD-126201ADBE88}" presName="bgRect" presStyleLbl="bgShp" presStyleIdx="0" presStyleCnt="5"/>
      <dgm:spPr/>
    </dgm:pt>
    <dgm:pt modelId="{F368B990-07D6-460E-8675-EC095AC8D4A6}" type="pres">
      <dgm:prSet presAssocID="{E4C634B7-DA72-4F1C-BAFD-126201ADBE88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bletti"/>
        </a:ext>
      </dgm:extLst>
    </dgm:pt>
    <dgm:pt modelId="{62B428BE-9C60-4666-B2F2-4DA7EB562841}" type="pres">
      <dgm:prSet presAssocID="{E4C634B7-DA72-4F1C-BAFD-126201ADBE88}" presName="spaceRect" presStyleCnt="0"/>
      <dgm:spPr/>
    </dgm:pt>
    <dgm:pt modelId="{78534EF7-0165-4DD8-B2C3-6BEE454FEB79}" type="pres">
      <dgm:prSet presAssocID="{E4C634B7-DA72-4F1C-BAFD-126201ADBE88}" presName="parTx" presStyleLbl="revTx" presStyleIdx="0" presStyleCnt="5">
        <dgm:presLayoutVars>
          <dgm:chMax val="0"/>
          <dgm:chPref val="0"/>
        </dgm:presLayoutVars>
      </dgm:prSet>
      <dgm:spPr/>
    </dgm:pt>
    <dgm:pt modelId="{5E40B219-8D7B-41DB-89FA-0CE9F6C855DD}" type="pres">
      <dgm:prSet presAssocID="{1A170BC7-C994-4DA4-B799-6D4C165B759F}" presName="sibTrans" presStyleCnt="0"/>
      <dgm:spPr/>
    </dgm:pt>
    <dgm:pt modelId="{0FE2BC53-AF8D-4EBA-B061-F4FEA1A40F3E}" type="pres">
      <dgm:prSet presAssocID="{85E14B31-CD87-46F4-A8E0-4F059320ACBD}" presName="compNode" presStyleCnt="0"/>
      <dgm:spPr/>
    </dgm:pt>
    <dgm:pt modelId="{AB8441DC-622D-453B-AF6C-CB652A3CEBDB}" type="pres">
      <dgm:prSet presAssocID="{85E14B31-CD87-46F4-A8E0-4F059320ACBD}" presName="bgRect" presStyleLbl="bgShp" presStyleIdx="1" presStyleCnt="5"/>
      <dgm:spPr/>
    </dgm:pt>
    <dgm:pt modelId="{A8EC3277-7123-47C9-BC3C-A3D9601BF503}" type="pres">
      <dgm:prSet presAssocID="{85E14B31-CD87-46F4-A8E0-4F059320ACB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ustomer Review"/>
        </a:ext>
      </dgm:extLst>
    </dgm:pt>
    <dgm:pt modelId="{FB9F0E17-1E51-4686-B869-828EDFA29505}" type="pres">
      <dgm:prSet presAssocID="{85E14B31-CD87-46F4-A8E0-4F059320ACBD}" presName="spaceRect" presStyleCnt="0"/>
      <dgm:spPr/>
    </dgm:pt>
    <dgm:pt modelId="{C88D0AF3-2BDF-4BAA-84BB-529E52277B9A}" type="pres">
      <dgm:prSet presAssocID="{85E14B31-CD87-46F4-A8E0-4F059320ACBD}" presName="parTx" presStyleLbl="revTx" presStyleIdx="1" presStyleCnt="5">
        <dgm:presLayoutVars>
          <dgm:chMax val="0"/>
          <dgm:chPref val="0"/>
        </dgm:presLayoutVars>
      </dgm:prSet>
      <dgm:spPr/>
    </dgm:pt>
    <dgm:pt modelId="{B286F048-373D-4124-A1DF-86FC4B983A45}" type="pres">
      <dgm:prSet presAssocID="{7B1CE05B-54FA-4DBB-9780-12ECF4EAB55A}" presName="sibTrans" presStyleCnt="0"/>
      <dgm:spPr/>
    </dgm:pt>
    <dgm:pt modelId="{D638B854-2A45-457F-9EE2-43BC33CA9D8E}" type="pres">
      <dgm:prSet presAssocID="{C0657684-83C8-4283-A9AB-D27D7FEECBE3}" presName="compNode" presStyleCnt="0"/>
      <dgm:spPr/>
    </dgm:pt>
    <dgm:pt modelId="{72A42751-904B-412D-A7B7-4EF01ABEFBB3}" type="pres">
      <dgm:prSet presAssocID="{C0657684-83C8-4283-A9AB-D27D7FEECBE3}" presName="bgRect" presStyleLbl="bgShp" presStyleIdx="2" presStyleCnt="5"/>
      <dgm:spPr/>
    </dgm:pt>
    <dgm:pt modelId="{15C41CC5-B122-42EF-906E-A5B285D60C3D}" type="pres">
      <dgm:prSet presAssocID="{C0657684-83C8-4283-A9AB-D27D7FEECBE3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ight Pointing Backhand Index"/>
        </a:ext>
      </dgm:extLst>
    </dgm:pt>
    <dgm:pt modelId="{9B8B15B4-6869-442E-8515-1A65A9D3CE5B}" type="pres">
      <dgm:prSet presAssocID="{C0657684-83C8-4283-A9AB-D27D7FEECBE3}" presName="spaceRect" presStyleCnt="0"/>
      <dgm:spPr/>
    </dgm:pt>
    <dgm:pt modelId="{497AE6A5-61FB-4467-A688-F4770C819E07}" type="pres">
      <dgm:prSet presAssocID="{C0657684-83C8-4283-A9AB-D27D7FEECBE3}" presName="parTx" presStyleLbl="revTx" presStyleIdx="2" presStyleCnt="5">
        <dgm:presLayoutVars>
          <dgm:chMax val="0"/>
          <dgm:chPref val="0"/>
        </dgm:presLayoutVars>
      </dgm:prSet>
      <dgm:spPr/>
    </dgm:pt>
    <dgm:pt modelId="{EEE982D0-1B29-43EC-91A8-C73EFA8ABD97}" type="pres">
      <dgm:prSet presAssocID="{EBC7AEFF-8CBD-4249-B47D-67928DA5182B}" presName="sibTrans" presStyleCnt="0"/>
      <dgm:spPr/>
    </dgm:pt>
    <dgm:pt modelId="{C28D8CEE-FDE9-431A-8DE3-82CE95837FF8}" type="pres">
      <dgm:prSet presAssocID="{439BAD3C-D39C-4781-8CBC-AC9CEC7E235F}" presName="compNode" presStyleCnt="0"/>
      <dgm:spPr/>
    </dgm:pt>
    <dgm:pt modelId="{190C3472-0186-410F-9EC7-00161BBD9E16}" type="pres">
      <dgm:prSet presAssocID="{439BAD3C-D39C-4781-8CBC-AC9CEC7E235F}" presName="bgRect" presStyleLbl="bgShp" presStyleIdx="3" presStyleCnt="5"/>
      <dgm:spPr/>
    </dgm:pt>
    <dgm:pt modelId="{C75CB2A5-D3F5-45A0-B55C-E787C1FA21B8}" type="pres">
      <dgm:prSet presAssocID="{439BAD3C-D39C-4781-8CBC-AC9CEC7E235F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ilmä"/>
        </a:ext>
      </dgm:extLst>
    </dgm:pt>
    <dgm:pt modelId="{95985949-42E2-40C5-8C06-15521088B574}" type="pres">
      <dgm:prSet presAssocID="{439BAD3C-D39C-4781-8CBC-AC9CEC7E235F}" presName="spaceRect" presStyleCnt="0"/>
      <dgm:spPr/>
    </dgm:pt>
    <dgm:pt modelId="{3F717C3B-D8B6-4DC1-BD88-C129CA96B5B3}" type="pres">
      <dgm:prSet presAssocID="{439BAD3C-D39C-4781-8CBC-AC9CEC7E235F}" presName="parTx" presStyleLbl="revTx" presStyleIdx="3" presStyleCnt="5">
        <dgm:presLayoutVars>
          <dgm:chMax val="0"/>
          <dgm:chPref val="0"/>
        </dgm:presLayoutVars>
      </dgm:prSet>
      <dgm:spPr/>
    </dgm:pt>
    <dgm:pt modelId="{856BE005-B455-4728-A519-34D4A03A2C1A}" type="pres">
      <dgm:prSet presAssocID="{B4FB7106-34E9-45AE-90E0-C8A2F5B939E8}" presName="sibTrans" presStyleCnt="0"/>
      <dgm:spPr/>
    </dgm:pt>
    <dgm:pt modelId="{0BF09A31-9C71-420F-B2B2-FCA66F4765C1}" type="pres">
      <dgm:prSet presAssocID="{39CB0EDD-57E2-4280-8CF0-D33B6BF1DE80}" presName="compNode" presStyleCnt="0"/>
      <dgm:spPr/>
    </dgm:pt>
    <dgm:pt modelId="{EE1523BE-E1E4-47AB-B952-1302118631A3}" type="pres">
      <dgm:prSet presAssocID="{39CB0EDD-57E2-4280-8CF0-D33B6BF1DE80}" presName="bgRect" presStyleLbl="bgShp" presStyleIdx="4" presStyleCnt="5"/>
      <dgm:spPr/>
    </dgm:pt>
    <dgm:pt modelId="{AD46271E-BB5F-4A64-9E92-183974340F04}" type="pres">
      <dgm:prSet presAssocID="{39CB0EDD-57E2-4280-8CF0-D33B6BF1DE80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Valintamerkki"/>
        </a:ext>
      </dgm:extLst>
    </dgm:pt>
    <dgm:pt modelId="{41D1138F-A103-4C9D-81A3-07E5BEA908B9}" type="pres">
      <dgm:prSet presAssocID="{39CB0EDD-57E2-4280-8CF0-D33B6BF1DE80}" presName="spaceRect" presStyleCnt="0"/>
      <dgm:spPr/>
    </dgm:pt>
    <dgm:pt modelId="{AE5926B9-231B-4FC2-AFE1-A283AADB4DB4}" type="pres">
      <dgm:prSet presAssocID="{39CB0EDD-57E2-4280-8CF0-D33B6BF1DE80}" presName="parTx" presStyleLbl="revTx" presStyleIdx="4" presStyleCnt="5">
        <dgm:presLayoutVars>
          <dgm:chMax val="0"/>
          <dgm:chPref val="0"/>
        </dgm:presLayoutVars>
      </dgm:prSet>
      <dgm:spPr/>
    </dgm:pt>
  </dgm:ptLst>
  <dgm:cxnLst>
    <dgm:cxn modelId="{FCD2AB27-F8A5-4D52-8E75-0CB33FC02ACF}" type="presOf" srcId="{0C40E813-F4DC-4DE9-A91A-0F4AE2E6C734}" destId="{0B55C5C2-43A2-40A7-BA7C-4C408831201A}" srcOrd="0" destOrd="0" presId="urn:microsoft.com/office/officeart/2018/2/layout/IconVerticalSolidList"/>
    <dgm:cxn modelId="{D5B3542B-9426-4AA0-8737-354434766A26}" type="presOf" srcId="{85E14B31-CD87-46F4-A8E0-4F059320ACBD}" destId="{C88D0AF3-2BDF-4BAA-84BB-529E52277B9A}" srcOrd="0" destOrd="0" presId="urn:microsoft.com/office/officeart/2018/2/layout/IconVerticalSolidList"/>
    <dgm:cxn modelId="{46A5CE2C-2A05-4C69-B5C7-9578F41DE602}" type="presOf" srcId="{E4C634B7-DA72-4F1C-BAFD-126201ADBE88}" destId="{78534EF7-0165-4DD8-B2C3-6BEE454FEB79}" srcOrd="0" destOrd="0" presId="urn:microsoft.com/office/officeart/2018/2/layout/IconVerticalSolidList"/>
    <dgm:cxn modelId="{4EE5F63C-E421-4E2A-BDB8-1633D017977F}" type="presOf" srcId="{C0657684-83C8-4283-A9AB-D27D7FEECBE3}" destId="{497AE6A5-61FB-4467-A688-F4770C819E07}" srcOrd="0" destOrd="0" presId="urn:microsoft.com/office/officeart/2018/2/layout/IconVerticalSolidList"/>
    <dgm:cxn modelId="{B8069553-7F94-45C1-AD18-E548E8861180}" srcId="{0C40E813-F4DC-4DE9-A91A-0F4AE2E6C734}" destId="{C0657684-83C8-4283-A9AB-D27D7FEECBE3}" srcOrd="2" destOrd="0" parTransId="{CE73C89E-4BA4-4216-9148-B1A682D33478}" sibTransId="{EBC7AEFF-8CBD-4249-B47D-67928DA5182B}"/>
    <dgm:cxn modelId="{2D9AE882-F8E9-4CBD-8E12-7D1104F51DB6}" srcId="{0C40E813-F4DC-4DE9-A91A-0F4AE2E6C734}" destId="{E4C634B7-DA72-4F1C-BAFD-126201ADBE88}" srcOrd="0" destOrd="0" parTransId="{5A644B4E-5A74-4319-8462-82F6861FC1AA}" sibTransId="{1A170BC7-C994-4DA4-B799-6D4C165B759F}"/>
    <dgm:cxn modelId="{D81519C0-A7D4-41DF-93E4-3D6C1549D669}" srcId="{0C40E813-F4DC-4DE9-A91A-0F4AE2E6C734}" destId="{439BAD3C-D39C-4781-8CBC-AC9CEC7E235F}" srcOrd="3" destOrd="0" parTransId="{87FC7025-95FF-4E75-9D6A-DB6182C5A1FE}" sibTransId="{B4FB7106-34E9-45AE-90E0-C8A2F5B939E8}"/>
    <dgm:cxn modelId="{F372A0D9-A0B8-4BD3-B7E9-7439FCFEB184}" srcId="{0C40E813-F4DC-4DE9-A91A-0F4AE2E6C734}" destId="{85E14B31-CD87-46F4-A8E0-4F059320ACBD}" srcOrd="1" destOrd="0" parTransId="{DD65A387-F34E-433D-8230-E8054432A5AA}" sibTransId="{7B1CE05B-54FA-4DBB-9780-12ECF4EAB55A}"/>
    <dgm:cxn modelId="{F44202ED-13D7-4EE5-8474-002515CF5053}" type="presOf" srcId="{39CB0EDD-57E2-4280-8CF0-D33B6BF1DE80}" destId="{AE5926B9-231B-4FC2-AFE1-A283AADB4DB4}" srcOrd="0" destOrd="0" presId="urn:microsoft.com/office/officeart/2018/2/layout/IconVerticalSolidList"/>
    <dgm:cxn modelId="{84399FF9-787B-429D-BFA7-235FA55EE1C8}" srcId="{0C40E813-F4DC-4DE9-A91A-0F4AE2E6C734}" destId="{39CB0EDD-57E2-4280-8CF0-D33B6BF1DE80}" srcOrd="4" destOrd="0" parTransId="{84C49D5C-D18A-4041-A812-7980C60EE2C1}" sibTransId="{73EBF520-6094-402E-BBF9-1DEA21DACB69}"/>
    <dgm:cxn modelId="{A7566CFB-9099-4CAE-9264-7AA680B6050F}" type="presOf" srcId="{439BAD3C-D39C-4781-8CBC-AC9CEC7E235F}" destId="{3F717C3B-D8B6-4DC1-BD88-C129CA96B5B3}" srcOrd="0" destOrd="0" presId="urn:microsoft.com/office/officeart/2018/2/layout/IconVerticalSolidList"/>
    <dgm:cxn modelId="{17EB55BC-4B6D-4EB2-985D-DFF070E6B5E9}" type="presParOf" srcId="{0B55C5C2-43A2-40A7-BA7C-4C408831201A}" destId="{10AF81C1-5F0C-494A-BE80-82692B487793}" srcOrd="0" destOrd="0" presId="urn:microsoft.com/office/officeart/2018/2/layout/IconVerticalSolidList"/>
    <dgm:cxn modelId="{FCB16971-407F-48BE-B3D6-F5A4BE63D855}" type="presParOf" srcId="{10AF81C1-5F0C-494A-BE80-82692B487793}" destId="{AE35D4A9-32F2-4A1D-B9BC-59AA997E5980}" srcOrd="0" destOrd="0" presId="urn:microsoft.com/office/officeart/2018/2/layout/IconVerticalSolidList"/>
    <dgm:cxn modelId="{D083E104-6A80-48D4-A6EF-1269D4A8993D}" type="presParOf" srcId="{10AF81C1-5F0C-494A-BE80-82692B487793}" destId="{F368B990-07D6-460E-8675-EC095AC8D4A6}" srcOrd="1" destOrd="0" presId="urn:microsoft.com/office/officeart/2018/2/layout/IconVerticalSolidList"/>
    <dgm:cxn modelId="{F1D4A168-060C-4244-B36F-0B388C75187E}" type="presParOf" srcId="{10AF81C1-5F0C-494A-BE80-82692B487793}" destId="{62B428BE-9C60-4666-B2F2-4DA7EB562841}" srcOrd="2" destOrd="0" presId="urn:microsoft.com/office/officeart/2018/2/layout/IconVerticalSolidList"/>
    <dgm:cxn modelId="{9624F883-E457-4DA5-A29A-C05503814EB8}" type="presParOf" srcId="{10AF81C1-5F0C-494A-BE80-82692B487793}" destId="{78534EF7-0165-4DD8-B2C3-6BEE454FEB79}" srcOrd="3" destOrd="0" presId="urn:microsoft.com/office/officeart/2018/2/layout/IconVerticalSolidList"/>
    <dgm:cxn modelId="{327291D9-E0E9-4393-988C-9DFE2F114972}" type="presParOf" srcId="{0B55C5C2-43A2-40A7-BA7C-4C408831201A}" destId="{5E40B219-8D7B-41DB-89FA-0CE9F6C855DD}" srcOrd="1" destOrd="0" presId="urn:microsoft.com/office/officeart/2018/2/layout/IconVerticalSolidList"/>
    <dgm:cxn modelId="{62B1971D-44D2-4386-9F9F-4D25CB42B8D2}" type="presParOf" srcId="{0B55C5C2-43A2-40A7-BA7C-4C408831201A}" destId="{0FE2BC53-AF8D-4EBA-B061-F4FEA1A40F3E}" srcOrd="2" destOrd="0" presId="urn:microsoft.com/office/officeart/2018/2/layout/IconVerticalSolidList"/>
    <dgm:cxn modelId="{78424D34-BD81-418A-823C-DC682DEFDA1D}" type="presParOf" srcId="{0FE2BC53-AF8D-4EBA-B061-F4FEA1A40F3E}" destId="{AB8441DC-622D-453B-AF6C-CB652A3CEBDB}" srcOrd="0" destOrd="0" presId="urn:microsoft.com/office/officeart/2018/2/layout/IconVerticalSolidList"/>
    <dgm:cxn modelId="{EFA62223-1F3D-4F2E-B8A8-75657EE5274A}" type="presParOf" srcId="{0FE2BC53-AF8D-4EBA-B061-F4FEA1A40F3E}" destId="{A8EC3277-7123-47C9-BC3C-A3D9601BF503}" srcOrd="1" destOrd="0" presId="urn:microsoft.com/office/officeart/2018/2/layout/IconVerticalSolidList"/>
    <dgm:cxn modelId="{F9771B08-C274-4CA8-AD77-2C8F660FB951}" type="presParOf" srcId="{0FE2BC53-AF8D-4EBA-B061-F4FEA1A40F3E}" destId="{FB9F0E17-1E51-4686-B869-828EDFA29505}" srcOrd="2" destOrd="0" presId="urn:microsoft.com/office/officeart/2018/2/layout/IconVerticalSolidList"/>
    <dgm:cxn modelId="{81572254-EFA8-4118-83F4-878194FF1A33}" type="presParOf" srcId="{0FE2BC53-AF8D-4EBA-B061-F4FEA1A40F3E}" destId="{C88D0AF3-2BDF-4BAA-84BB-529E52277B9A}" srcOrd="3" destOrd="0" presId="urn:microsoft.com/office/officeart/2018/2/layout/IconVerticalSolidList"/>
    <dgm:cxn modelId="{505FA429-87CD-479B-8CD5-F982B37F2E74}" type="presParOf" srcId="{0B55C5C2-43A2-40A7-BA7C-4C408831201A}" destId="{B286F048-373D-4124-A1DF-86FC4B983A45}" srcOrd="3" destOrd="0" presId="urn:microsoft.com/office/officeart/2018/2/layout/IconVerticalSolidList"/>
    <dgm:cxn modelId="{58EB4BA0-1DD9-47CB-9C00-178C1E424EB1}" type="presParOf" srcId="{0B55C5C2-43A2-40A7-BA7C-4C408831201A}" destId="{D638B854-2A45-457F-9EE2-43BC33CA9D8E}" srcOrd="4" destOrd="0" presId="urn:microsoft.com/office/officeart/2018/2/layout/IconVerticalSolidList"/>
    <dgm:cxn modelId="{E55C3663-043B-4A10-A6D4-1AD6FBB8FCDB}" type="presParOf" srcId="{D638B854-2A45-457F-9EE2-43BC33CA9D8E}" destId="{72A42751-904B-412D-A7B7-4EF01ABEFBB3}" srcOrd="0" destOrd="0" presId="urn:microsoft.com/office/officeart/2018/2/layout/IconVerticalSolidList"/>
    <dgm:cxn modelId="{FCFB3C21-4EC0-4351-BBE0-6DAA97D9B724}" type="presParOf" srcId="{D638B854-2A45-457F-9EE2-43BC33CA9D8E}" destId="{15C41CC5-B122-42EF-906E-A5B285D60C3D}" srcOrd="1" destOrd="0" presId="urn:microsoft.com/office/officeart/2018/2/layout/IconVerticalSolidList"/>
    <dgm:cxn modelId="{CFD1AD38-DC64-4952-9BD6-05798EE0F49D}" type="presParOf" srcId="{D638B854-2A45-457F-9EE2-43BC33CA9D8E}" destId="{9B8B15B4-6869-442E-8515-1A65A9D3CE5B}" srcOrd="2" destOrd="0" presId="urn:microsoft.com/office/officeart/2018/2/layout/IconVerticalSolidList"/>
    <dgm:cxn modelId="{E0CBCECD-FF74-4A51-9D83-22BA4CC303E9}" type="presParOf" srcId="{D638B854-2A45-457F-9EE2-43BC33CA9D8E}" destId="{497AE6A5-61FB-4467-A688-F4770C819E07}" srcOrd="3" destOrd="0" presId="urn:microsoft.com/office/officeart/2018/2/layout/IconVerticalSolidList"/>
    <dgm:cxn modelId="{27AF3380-421E-410F-BEF5-1A506A05F915}" type="presParOf" srcId="{0B55C5C2-43A2-40A7-BA7C-4C408831201A}" destId="{EEE982D0-1B29-43EC-91A8-C73EFA8ABD97}" srcOrd="5" destOrd="0" presId="urn:microsoft.com/office/officeart/2018/2/layout/IconVerticalSolidList"/>
    <dgm:cxn modelId="{93A75095-F038-4143-AC2F-5BB78E693580}" type="presParOf" srcId="{0B55C5C2-43A2-40A7-BA7C-4C408831201A}" destId="{C28D8CEE-FDE9-431A-8DE3-82CE95837FF8}" srcOrd="6" destOrd="0" presId="urn:microsoft.com/office/officeart/2018/2/layout/IconVerticalSolidList"/>
    <dgm:cxn modelId="{E4A93202-FF45-4389-A558-20CC629F1F2F}" type="presParOf" srcId="{C28D8CEE-FDE9-431A-8DE3-82CE95837FF8}" destId="{190C3472-0186-410F-9EC7-00161BBD9E16}" srcOrd="0" destOrd="0" presId="urn:microsoft.com/office/officeart/2018/2/layout/IconVerticalSolidList"/>
    <dgm:cxn modelId="{62A5A0A7-87E8-467C-B5E3-6E9024D562E2}" type="presParOf" srcId="{C28D8CEE-FDE9-431A-8DE3-82CE95837FF8}" destId="{C75CB2A5-D3F5-45A0-B55C-E787C1FA21B8}" srcOrd="1" destOrd="0" presId="urn:microsoft.com/office/officeart/2018/2/layout/IconVerticalSolidList"/>
    <dgm:cxn modelId="{C347B1D5-696E-47D7-839C-C02FC35A04AD}" type="presParOf" srcId="{C28D8CEE-FDE9-431A-8DE3-82CE95837FF8}" destId="{95985949-42E2-40C5-8C06-15521088B574}" srcOrd="2" destOrd="0" presId="urn:microsoft.com/office/officeart/2018/2/layout/IconVerticalSolidList"/>
    <dgm:cxn modelId="{8E54825D-4AC3-4DCB-A3CF-D6219F7F1D09}" type="presParOf" srcId="{C28D8CEE-FDE9-431A-8DE3-82CE95837FF8}" destId="{3F717C3B-D8B6-4DC1-BD88-C129CA96B5B3}" srcOrd="3" destOrd="0" presId="urn:microsoft.com/office/officeart/2018/2/layout/IconVerticalSolidList"/>
    <dgm:cxn modelId="{EC315988-A9A3-4D6E-8ACE-116341F374E4}" type="presParOf" srcId="{0B55C5C2-43A2-40A7-BA7C-4C408831201A}" destId="{856BE005-B455-4728-A519-34D4A03A2C1A}" srcOrd="7" destOrd="0" presId="urn:microsoft.com/office/officeart/2018/2/layout/IconVerticalSolidList"/>
    <dgm:cxn modelId="{F4A7C95C-C805-4384-A243-5C5B8EDC8019}" type="presParOf" srcId="{0B55C5C2-43A2-40A7-BA7C-4C408831201A}" destId="{0BF09A31-9C71-420F-B2B2-FCA66F4765C1}" srcOrd="8" destOrd="0" presId="urn:microsoft.com/office/officeart/2018/2/layout/IconVerticalSolidList"/>
    <dgm:cxn modelId="{0256A780-E949-45C5-AAA4-4EF182F597DA}" type="presParOf" srcId="{0BF09A31-9C71-420F-B2B2-FCA66F4765C1}" destId="{EE1523BE-E1E4-47AB-B952-1302118631A3}" srcOrd="0" destOrd="0" presId="urn:microsoft.com/office/officeart/2018/2/layout/IconVerticalSolidList"/>
    <dgm:cxn modelId="{5CF91ECD-4A44-44D9-BD97-F5BE7F364F87}" type="presParOf" srcId="{0BF09A31-9C71-420F-B2B2-FCA66F4765C1}" destId="{AD46271E-BB5F-4A64-9E92-183974340F04}" srcOrd="1" destOrd="0" presId="urn:microsoft.com/office/officeart/2018/2/layout/IconVerticalSolidList"/>
    <dgm:cxn modelId="{24A89E44-8771-4ECD-B656-E2B2D04C5CB0}" type="presParOf" srcId="{0BF09A31-9C71-420F-B2B2-FCA66F4765C1}" destId="{41D1138F-A103-4C9D-81A3-07E5BEA908B9}" srcOrd="2" destOrd="0" presId="urn:microsoft.com/office/officeart/2018/2/layout/IconVerticalSolidList"/>
    <dgm:cxn modelId="{507006FE-C396-4181-881F-DF20D8D079DC}" type="presParOf" srcId="{0BF09A31-9C71-420F-B2B2-FCA66F4765C1}" destId="{AE5926B9-231B-4FC2-AFE1-A283AADB4DB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1A8CA11-C899-456E-B934-168B8F643CFA}" type="doc">
      <dgm:prSet loTypeId="urn:microsoft.com/office/officeart/2005/8/layout/default" loCatId="list" qsTypeId="urn:microsoft.com/office/officeart/2005/8/quickstyle/simple1" qsCatId="simple" csTypeId="urn:microsoft.com/office/officeart/2005/8/colors/colorful4" csCatId="colorful"/>
      <dgm:spPr/>
      <dgm:t>
        <a:bodyPr/>
        <a:lstStyle/>
        <a:p>
          <a:endParaRPr lang="fi-FI"/>
        </a:p>
      </dgm:t>
    </dgm:pt>
    <dgm:pt modelId="{0834448F-D4B8-4343-9065-B55AB3822702}">
      <dgm:prSet/>
      <dgm:spPr/>
      <dgm:t>
        <a:bodyPr/>
        <a:lstStyle/>
        <a:p>
          <a:r>
            <a:rPr lang="fi-FI"/>
            <a:t>Lähihoitaja voi antaa lääkkeitä luonnollista reittiä eli suuhun, peräsuoleen, emättimeen, iholle, korvaan, nenään, keuhkoihin</a:t>
          </a:r>
        </a:p>
      </dgm:t>
    </dgm:pt>
    <dgm:pt modelId="{F077C4F1-069B-4A1E-B4F0-5B915D451340}" type="parTrans" cxnId="{E1F8F65A-C369-40E2-A3B7-2E96D1BD8A86}">
      <dgm:prSet/>
      <dgm:spPr/>
      <dgm:t>
        <a:bodyPr/>
        <a:lstStyle/>
        <a:p>
          <a:endParaRPr lang="fi-FI"/>
        </a:p>
      </dgm:t>
    </dgm:pt>
    <dgm:pt modelId="{F18E4DD5-995D-463B-8275-5101245CB66E}" type="sibTrans" cxnId="{E1F8F65A-C369-40E2-A3B7-2E96D1BD8A86}">
      <dgm:prSet/>
      <dgm:spPr/>
      <dgm:t>
        <a:bodyPr/>
        <a:lstStyle/>
        <a:p>
          <a:endParaRPr lang="fi-FI"/>
        </a:p>
      </dgm:t>
    </dgm:pt>
    <dgm:pt modelId="{0FC2B591-CD49-4C87-B112-AA8901653BC9}">
      <dgm:prSet/>
      <dgm:spPr/>
      <dgm:t>
        <a:bodyPr/>
        <a:lstStyle/>
        <a:p>
          <a:r>
            <a:rPr lang="fi-FI"/>
            <a:t>Kirjallisella luvalla myös i.m. ja s.c. pistokset, lääkkeettömän infuusiopussin vaihto ja luonnollista reittiä annettavat PVK-lääkkeet</a:t>
          </a:r>
        </a:p>
      </dgm:t>
    </dgm:pt>
    <dgm:pt modelId="{21A008B8-2DF5-41A9-8B08-FC633928A1CB}" type="parTrans" cxnId="{D755AF9C-4AA9-4330-B747-52D75C620DFA}">
      <dgm:prSet/>
      <dgm:spPr/>
      <dgm:t>
        <a:bodyPr/>
        <a:lstStyle/>
        <a:p>
          <a:endParaRPr lang="fi-FI"/>
        </a:p>
      </dgm:t>
    </dgm:pt>
    <dgm:pt modelId="{DEDD4FA4-0377-4D51-AB4E-D11806A2F0E6}" type="sibTrans" cxnId="{D755AF9C-4AA9-4330-B747-52D75C620DFA}">
      <dgm:prSet/>
      <dgm:spPr/>
      <dgm:t>
        <a:bodyPr/>
        <a:lstStyle/>
        <a:p>
          <a:endParaRPr lang="fi-FI"/>
        </a:p>
      </dgm:t>
    </dgm:pt>
    <dgm:pt modelId="{208948E4-2199-4719-90B5-EFE55E1D5CC7}">
      <dgm:prSet/>
      <dgm:spPr/>
      <dgm:t>
        <a:bodyPr/>
        <a:lstStyle/>
        <a:p>
          <a:r>
            <a:rPr lang="fi-FI"/>
            <a:t>7 O:n sääntö</a:t>
          </a:r>
        </a:p>
      </dgm:t>
    </dgm:pt>
    <dgm:pt modelId="{DE17E14E-6014-473C-B91C-9A4F5D0BC0A3}" type="parTrans" cxnId="{48A7423E-28A5-44CD-8849-B54CDFFF2BC3}">
      <dgm:prSet/>
      <dgm:spPr/>
      <dgm:t>
        <a:bodyPr/>
        <a:lstStyle/>
        <a:p>
          <a:endParaRPr lang="fi-FI"/>
        </a:p>
      </dgm:t>
    </dgm:pt>
    <dgm:pt modelId="{482E7FDA-B5A7-4F89-BEB1-0F6CC49A6C61}" type="sibTrans" cxnId="{48A7423E-28A5-44CD-8849-B54CDFFF2BC3}">
      <dgm:prSet/>
      <dgm:spPr/>
      <dgm:t>
        <a:bodyPr/>
        <a:lstStyle/>
        <a:p>
          <a:endParaRPr lang="fi-FI"/>
        </a:p>
      </dgm:t>
    </dgm:pt>
    <dgm:pt modelId="{67573861-A81F-4A2C-A6F9-BD5938F742C8}" type="pres">
      <dgm:prSet presAssocID="{01A8CA11-C899-456E-B934-168B8F643CFA}" presName="diagram" presStyleCnt="0">
        <dgm:presLayoutVars>
          <dgm:dir/>
          <dgm:resizeHandles val="exact"/>
        </dgm:presLayoutVars>
      </dgm:prSet>
      <dgm:spPr/>
    </dgm:pt>
    <dgm:pt modelId="{0416B508-F860-4D4A-91C7-182BFBE01355}" type="pres">
      <dgm:prSet presAssocID="{0834448F-D4B8-4343-9065-B55AB3822702}" presName="node" presStyleLbl="node1" presStyleIdx="0" presStyleCnt="3">
        <dgm:presLayoutVars>
          <dgm:bulletEnabled val="1"/>
        </dgm:presLayoutVars>
      </dgm:prSet>
      <dgm:spPr/>
    </dgm:pt>
    <dgm:pt modelId="{09EF1EAA-B390-45B5-AB85-AB0EF47D0094}" type="pres">
      <dgm:prSet presAssocID="{F18E4DD5-995D-463B-8275-5101245CB66E}" presName="sibTrans" presStyleCnt="0"/>
      <dgm:spPr/>
    </dgm:pt>
    <dgm:pt modelId="{1D13CF1B-5422-4D0A-B7D8-F4473DE28C4D}" type="pres">
      <dgm:prSet presAssocID="{0FC2B591-CD49-4C87-B112-AA8901653BC9}" presName="node" presStyleLbl="node1" presStyleIdx="1" presStyleCnt="3">
        <dgm:presLayoutVars>
          <dgm:bulletEnabled val="1"/>
        </dgm:presLayoutVars>
      </dgm:prSet>
      <dgm:spPr/>
    </dgm:pt>
    <dgm:pt modelId="{0FA7B28A-718F-42E1-ABC2-2E3E72D653BA}" type="pres">
      <dgm:prSet presAssocID="{DEDD4FA4-0377-4D51-AB4E-D11806A2F0E6}" presName="sibTrans" presStyleCnt="0"/>
      <dgm:spPr/>
    </dgm:pt>
    <dgm:pt modelId="{073F9E3C-41B6-4F96-A490-C11617D42578}" type="pres">
      <dgm:prSet presAssocID="{208948E4-2199-4719-90B5-EFE55E1D5CC7}" presName="node" presStyleLbl="node1" presStyleIdx="2" presStyleCnt="3">
        <dgm:presLayoutVars>
          <dgm:bulletEnabled val="1"/>
        </dgm:presLayoutVars>
      </dgm:prSet>
      <dgm:spPr/>
    </dgm:pt>
  </dgm:ptLst>
  <dgm:cxnLst>
    <dgm:cxn modelId="{C5D5271C-061B-4577-A702-DF82DDD61ACA}" type="presOf" srcId="{0FC2B591-CD49-4C87-B112-AA8901653BC9}" destId="{1D13CF1B-5422-4D0A-B7D8-F4473DE28C4D}" srcOrd="0" destOrd="0" presId="urn:microsoft.com/office/officeart/2005/8/layout/default"/>
    <dgm:cxn modelId="{48A7423E-28A5-44CD-8849-B54CDFFF2BC3}" srcId="{01A8CA11-C899-456E-B934-168B8F643CFA}" destId="{208948E4-2199-4719-90B5-EFE55E1D5CC7}" srcOrd="2" destOrd="0" parTransId="{DE17E14E-6014-473C-B91C-9A4F5D0BC0A3}" sibTransId="{482E7FDA-B5A7-4F89-BEB1-0F6CC49A6C61}"/>
    <dgm:cxn modelId="{D3D40A42-F9E2-4964-A663-AEA7CF3524BF}" type="presOf" srcId="{0834448F-D4B8-4343-9065-B55AB3822702}" destId="{0416B508-F860-4D4A-91C7-182BFBE01355}" srcOrd="0" destOrd="0" presId="urn:microsoft.com/office/officeart/2005/8/layout/default"/>
    <dgm:cxn modelId="{E1F8F65A-C369-40E2-A3B7-2E96D1BD8A86}" srcId="{01A8CA11-C899-456E-B934-168B8F643CFA}" destId="{0834448F-D4B8-4343-9065-B55AB3822702}" srcOrd="0" destOrd="0" parTransId="{F077C4F1-069B-4A1E-B4F0-5B915D451340}" sibTransId="{F18E4DD5-995D-463B-8275-5101245CB66E}"/>
    <dgm:cxn modelId="{D755AF9C-4AA9-4330-B747-52D75C620DFA}" srcId="{01A8CA11-C899-456E-B934-168B8F643CFA}" destId="{0FC2B591-CD49-4C87-B112-AA8901653BC9}" srcOrd="1" destOrd="0" parTransId="{21A008B8-2DF5-41A9-8B08-FC633928A1CB}" sibTransId="{DEDD4FA4-0377-4D51-AB4E-D11806A2F0E6}"/>
    <dgm:cxn modelId="{CA29359F-6710-4333-B1B4-56804C104DD3}" type="presOf" srcId="{01A8CA11-C899-456E-B934-168B8F643CFA}" destId="{67573861-A81F-4A2C-A6F9-BD5938F742C8}" srcOrd="0" destOrd="0" presId="urn:microsoft.com/office/officeart/2005/8/layout/default"/>
    <dgm:cxn modelId="{1CD0EDDD-B6F6-4EC4-8385-329036387C5C}" type="presOf" srcId="{208948E4-2199-4719-90B5-EFE55E1D5CC7}" destId="{073F9E3C-41B6-4F96-A490-C11617D42578}" srcOrd="0" destOrd="0" presId="urn:microsoft.com/office/officeart/2005/8/layout/default"/>
    <dgm:cxn modelId="{02C7119C-8A1E-4A53-BF3F-EEE426337AF3}" type="presParOf" srcId="{67573861-A81F-4A2C-A6F9-BD5938F742C8}" destId="{0416B508-F860-4D4A-91C7-182BFBE01355}" srcOrd="0" destOrd="0" presId="urn:microsoft.com/office/officeart/2005/8/layout/default"/>
    <dgm:cxn modelId="{3D2A756B-3620-4115-98B2-DAE478719D44}" type="presParOf" srcId="{67573861-A81F-4A2C-A6F9-BD5938F742C8}" destId="{09EF1EAA-B390-45B5-AB85-AB0EF47D0094}" srcOrd="1" destOrd="0" presId="urn:microsoft.com/office/officeart/2005/8/layout/default"/>
    <dgm:cxn modelId="{872875FF-E0C9-4F12-A5D9-EC154C04928A}" type="presParOf" srcId="{67573861-A81F-4A2C-A6F9-BD5938F742C8}" destId="{1D13CF1B-5422-4D0A-B7D8-F4473DE28C4D}" srcOrd="2" destOrd="0" presId="urn:microsoft.com/office/officeart/2005/8/layout/default"/>
    <dgm:cxn modelId="{3B4F5588-CAF3-42B4-83F0-D68D3F3AF66E}" type="presParOf" srcId="{67573861-A81F-4A2C-A6F9-BD5938F742C8}" destId="{0FA7B28A-718F-42E1-ABC2-2E3E72D653BA}" srcOrd="3" destOrd="0" presId="urn:microsoft.com/office/officeart/2005/8/layout/default"/>
    <dgm:cxn modelId="{951B41B8-A0CE-4B60-A8E4-ED4E3F39DBF9}" type="presParOf" srcId="{67573861-A81F-4A2C-A6F9-BD5938F742C8}" destId="{073F9E3C-41B6-4F96-A490-C11617D42578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60BF166-BE49-4867-8ACE-ADCE604DA523}" type="doc">
      <dgm:prSet loTypeId="urn:microsoft.com/office/officeart/2005/8/layout/hProcess9" loCatId="process" qsTypeId="urn:microsoft.com/office/officeart/2005/8/quickstyle/3d5" qsCatId="3D" csTypeId="urn:microsoft.com/office/officeart/2005/8/colors/colorful5" csCatId="colorful"/>
      <dgm:spPr/>
      <dgm:t>
        <a:bodyPr/>
        <a:lstStyle/>
        <a:p>
          <a:endParaRPr lang="fi-FI"/>
        </a:p>
      </dgm:t>
    </dgm:pt>
    <dgm:pt modelId="{07369F0F-4C42-4F06-934D-CCA1BA784124}">
      <dgm:prSet/>
      <dgm:spPr/>
      <dgm:t>
        <a:bodyPr/>
        <a:lstStyle/>
        <a:p>
          <a:r>
            <a:rPr lang="fi-FI"/>
            <a:t>Oikeus antaa lääkettä</a:t>
          </a:r>
        </a:p>
      </dgm:t>
    </dgm:pt>
    <dgm:pt modelId="{7381433C-BD4C-43B0-B431-14B6A6E008FA}" type="parTrans" cxnId="{90BB9131-CA08-4F65-BFD2-744ACD91780D}">
      <dgm:prSet/>
      <dgm:spPr/>
      <dgm:t>
        <a:bodyPr/>
        <a:lstStyle/>
        <a:p>
          <a:endParaRPr lang="fi-FI"/>
        </a:p>
      </dgm:t>
    </dgm:pt>
    <dgm:pt modelId="{9CD1E5DA-E9A8-4716-B0E4-18C10D3F0CBC}" type="sibTrans" cxnId="{90BB9131-CA08-4F65-BFD2-744ACD91780D}">
      <dgm:prSet/>
      <dgm:spPr/>
      <dgm:t>
        <a:bodyPr/>
        <a:lstStyle/>
        <a:p>
          <a:endParaRPr lang="fi-FI"/>
        </a:p>
      </dgm:t>
    </dgm:pt>
    <dgm:pt modelId="{F8303074-BBB5-4F8B-8AF8-E59234A21FA8}">
      <dgm:prSet/>
      <dgm:spPr/>
      <dgm:t>
        <a:bodyPr/>
        <a:lstStyle/>
        <a:p>
          <a:r>
            <a:rPr lang="fi-FI"/>
            <a:t>Oikea lääke</a:t>
          </a:r>
        </a:p>
      </dgm:t>
    </dgm:pt>
    <dgm:pt modelId="{3A08D6A5-A67C-415E-A6FA-822F5DBF3084}" type="parTrans" cxnId="{480C7014-9EA1-438E-9D02-6158D4F3BB39}">
      <dgm:prSet/>
      <dgm:spPr/>
      <dgm:t>
        <a:bodyPr/>
        <a:lstStyle/>
        <a:p>
          <a:endParaRPr lang="fi-FI"/>
        </a:p>
      </dgm:t>
    </dgm:pt>
    <dgm:pt modelId="{00CCDCE8-7FED-4877-B97A-B11F619544A0}" type="sibTrans" cxnId="{480C7014-9EA1-438E-9D02-6158D4F3BB39}">
      <dgm:prSet/>
      <dgm:spPr/>
      <dgm:t>
        <a:bodyPr/>
        <a:lstStyle/>
        <a:p>
          <a:endParaRPr lang="fi-FI"/>
        </a:p>
      </dgm:t>
    </dgm:pt>
    <dgm:pt modelId="{24C13802-53DC-446A-A81F-EAA0379FE5A8}">
      <dgm:prSet/>
      <dgm:spPr/>
      <dgm:t>
        <a:bodyPr/>
        <a:lstStyle/>
        <a:p>
          <a:r>
            <a:rPr lang="fi-FI"/>
            <a:t>Oikea annos</a:t>
          </a:r>
        </a:p>
      </dgm:t>
    </dgm:pt>
    <dgm:pt modelId="{FB238833-9FA8-4086-9700-3C52D9395BAE}" type="parTrans" cxnId="{BABAD1FC-36AE-463F-862E-08196C2FAD34}">
      <dgm:prSet/>
      <dgm:spPr/>
      <dgm:t>
        <a:bodyPr/>
        <a:lstStyle/>
        <a:p>
          <a:endParaRPr lang="fi-FI"/>
        </a:p>
      </dgm:t>
    </dgm:pt>
    <dgm:pt modelId="{AD605483-4779-4A14-A15E-5A99483233EA}" type="sibTrans" cxnId="{BABAD1FC-36AE-463F-862E-08196C2FAD34}">
      <dgm:prSet/>
      <dgm:spPr/>
      <dgm:t>
        <a:bodyPr/>
        <a:lstStyle/>
        <a:p>
          <a:endParaRPr lang="fi-FI"/>
        </a:p>
      </dgm:t>
    </dgm:pt>
    <dgm:pt modelId="{1056DD91-43EE-4E20-9A81-0CDAB432829F}">
      <dgm:prSet/>
      <dgm:spPr/>
      <dgm:t>
        <a:bodyPr/>
        <a:lstStyle/>
        <a:p>
          <a:r>
            <a:rPr lang="fi-FI"/>
            <a:t>Oikea aika</a:t>
          </a:r>
        </a:p>
      </dgm:t>
    </dgm:pt>
    <dgm:pt modelId="{77660B23-1165-48FA-AB4E-1467481CC1E0}" type="parTrans" cxnId="{9E8AA394-5DE0-4790-B2FF-CE05305406C8}">
      <dgm:prSet/>
      <dgm:spPr/>
      <dgm:t>
        <a:bodyPr/>
        <a:lstStyle/>
        <a:p>
          <a:endParaRPr lang="fi-FI"/>
        </a:p>
      </dgm:t>
    </dgm:pt>
    <dgm:pt modelId="{F039BCDE-DAAD-4BA7-BA4A-549A2154689D}" type="sibTrans" cxnId="{9E8AA394-5DE0-4790-B2FF-CE05305406C8}">
      <dgm:prSet/>
      <dgm:spPr/>
      <dgm:t>
        <a:bodyPr/>
        <a:lstStyle/>
        <a:p>
          <a:endParaRPr lang="fi-FI"/>
        </a:p>
      </dgm:t>
    </dgm:pt>
    <dgm:pt modelId="{66D48293-F75D-466D-8703-075EA7896913}">
      <dgm:prSet/>
      <dgm:spPr/>
      <dgm:t>
        <a:bodyPr/>
        <a:lstStyle/>
        <a:p>
          <a:r>
            <a:rPr lang="fi-FI"/>
            <a:t>Oikea tapa</a:t>
          </a:r>
        </a:p>
      </dgm:t>
    </dgm:pt>
    <dgm:pt modelId="{C69A115B-E744-454A-9571-B4547AA9AF62}" type="parTrans" cxnId="{A3720705-F213-4901-8BB9-10757B941C55}">
      <dgm:prSet/>
      <dgm:spPr/>
      <dgm:t>
        <a:bodyPr/>
        <a:lstStyle/>
        <a:p>
          <a:endParaRPr lang="fi-FI"/>
        </a:p>
      </dgm:t>
    </dgm:pt>
    <dgm:pt modelId="{2190DEA6-446D-45AB-99D0-0DA4D76B0880}" type="sibTrans" cxnId="{A3720705-F213-4901-8BB9-10757B941C55}">
      <dgm:prSet/>
      <dgm:spPr/>
      <dgm:t>
        <a:bodyPr/>
        <a:lstStyle/>
        <a:p>
          <a:endParaRPr lang="fi-FI"/>
        </a:p>
      </dgm:t>
    </dgm:pt>
    <dgm:pt modelId="{9F5AC45F-8EA2-4928-8021-9F4B8337B924}">
      <dgm:prSet/>
      <dgm:spPr/>
      <dgm:t>
        <a:bodyPr/>
        <a:lstStyle/>
        <a:p>
          <a:r>
            <a:rPr lang="fi-FI"/>
            <a:t>Oikea potilas</a:t>
          </a:r>
        </a:p>
      </dgm:t>
    </dgm:pt>
    <dgm:pt modelId="{69A48981-283D-4366-BB59-C728EF90EA48}" type="parTrans" cxnId="{19EB9B81-9197-47BE-9871-3DE5260DC00D}">
      <dgm:prSet/>
      <dgm:spPr/>
      <dgm:t>
        <a:bodyPr/>
        <a:lstStyle/>
        <a:p>
          <a:endParaRPr lang="fi-FI"/>
        </a:p>
      </dgm:t>
    </dgm:pt>
    <dgm:pt modelId="{B363008E-0817-4C16-93C6-6000B94FF764}" type="sibTrans" cxnId="{19EB9B81-9197-47BE-9871-3DE5260DC00D}">
      <dgm:prSet/>
      <dgm:spPr/>
      <dgm:t>
        <a:bodyPr/>
        <a:lstStyle/>
        <a:p>
          <a:endParaRPr lang="fi-FI"/>
        </a:p>
      </dgm:t>
    </dgm:pt>
    <dgm:pt modelId="{35940C9C-A7A8-4BA2-AD95-0E10DB6EB8A5}">
      <dgm:prSet/>
      <dgm:spPr/>
      <dgm:t>
        <a:bodyPr/>
        <a:lstStyle/>
        <a:p>
          <a:r>
            <a:rPr lang="fi-FI"/>
            <a:t>Oikea ohjaus</a:t>
          </a:r>
        </a:p>
      </dgm:t>
    </dgm:pt>
    <dgm:pt modelId="{E5098A37-5CA7-4A0A-A322-CCC83C13D088}" type="parTrans" cxnId="{93D1A35A-429B-4511-84E4-E8F85B0BE9B3}">
      <dgm:prSet/>
      <dgm:spPr/>
      <dgm:t>
        <a:bodyPr/>
        <a:lstStyle/>
        <a:p>
          <a:endParaRPr lang="fi-FI"/>
        </a:p>
      </dgm:t>
    </dgm:pt>
    <dgm:pt modelId="{4739519F-67B3-4459-B223-86480A2769D1}" type="sibTrans" cxnId="{93D1A35A-429B-4511-84E4-E8F85B0BE9B3}">
      <dgm:prSet/>
      <dgm:spPr/>
      <dgm:t>
        <a:bodyPr/>
        <a:lstStyle/>
        <a:p>
          <a:endParaRPr lang="fi-FI"/>
        </a:p>
      </dgm:t>
    </dgm:pt>
    <dgm:pt modelId="{BCB5ECF5-BAAD-4191-AB03-1FD3293F4696}">
      <dgm:prSet/>
      <dgm:spPr/>
      <dgm:t>
        <a:bodyPr/>
        <a:lstStyle/>
        <a:p>
          <a:r>
            <a:rPr lang="fi-FI"/>
            <a:t>Oikea dokumentointi</a:t>
          </a:r>
        </a:p>
      </dgm:t>
    </dgm:pt>
    <dgm:pt modelId="{A3EA4E39-83BF-4E0D-8003-DC7843EB3909}" type="parTrans" cxnId="{2C5204FF-9667-4076-A459-895650D4F706}">
      <dgm:prSet/>
      <dgm:spPr/>
      <dgm:t>
        <a:bodyPr/>
        <a:lstStyle/>
        <a:p>
          <a:endParaRPr lang="fi-FI"/>
        </a:p>
      </dgm:t>
    </dgm:pt>
    <dgm:pt modelId="{5D24E077-C462-4F7F-A1AA-921E4FE505AB}" type="sibTrans" cxnId="{2C5204FF-9667-4076-A459-895650D4F706}">
      <dgm:prSet/>
      <dgm:spPr/>
      <dgm:t>
        <a:bodyPr/>
        <a:lstStyle/>
        <a:p>
          <a:endParaRPr lang="fi-FI"/>
        </a:p>
      </dgm:t>
    </dgm:pt>
    <dgm:pt modelId="{1DD9BD17-1517-4347-9073-356A0FA6E766}" type="pres">
      <dgm:prSet presAssocID="{B60BF166-BE49-4867-8ACE-ADCE604DA523}" presName="CompostProcess" presStyleCnt="0">
        <dgm:presLayoutVars>
          <dgm:dir/>
          <dgm:resizeHandles val="exact"/>
        </dgm:presLayoutVars>
      </dgm:prSet>
      <dgm:spPr/>
    </dgm:pt>
    <dgm:pt modelId="{3E7E8658-7108-4B76-8937-10A9E6D2B294}" type="pres">
      <dgm:prSet presAssocID="{B60BF166-BE49-4867-8ACE-ADCE604DA523}" presName="arrow" presStyleLbl="bgShp" presStyleIdx="0" presStyleCnt="1"/>
      <dgm:spPr/>
    </dgm:pt>
    <dgm:pt modelId="{F340C160-2C13-42BC-BC19-458881B90AD7}" type="pres">
      <dgm:prSet presAssocID="{B60BF166-BE49-4867-8ACE-ADCE604DA523}" presName="linearProcess" presStyleCnt="0"/>
      <dgm:spPr/>
    </dgm:pt>
    <dgm:pt modelId="{F5A54B68-3D83-47BA-8CB3-E11BA0832BEA}" type="pres">
      <dgm:prSet presAssocID="{07369F0F-4C42-4F06-934D-CCA1BA784124}" presName="textNode" presStyleLbl="node1" presStyleIdx="0" presStyleCnt="8">
        <dgm:presLayoutVars>
          <dgm:bulletEnabled val="1"/>
        </dgm:presLayoutVars>
      </dgm:prSet>
      <dgm:spPr/>
    </dgm:pt>
    <dgm:pt modelId="{9BABCB96-C8CC-4CD1-AA39-0431ED32D2EC}" type="pres">
      <dgm:prSet presAssocID="{9CD1E5DA-E9A8-4716-B0E4-18C10D3F0CBC}" presName="sibTrans" presStyleCnt="0"/>
      <dgm:spPr/>
    </dgm:pt>
    <dgm:pt modelId="{6355FED7-FEC3-42FC-A6C9-13EC49A7A0B6}" type="pres">
      <dgm:prSet presAssocID="{F8303074-BBB5-4F8B-8AF8-E59234A21FA8}" presName="textNode" presStyleLbl="node1" presStyleIdx="1" presStyleCnt="8">
        <dgm:presLayoutVars>
          <dgm:bulletEnabled val="1"/>
        </dgm:presLayoutVars>
      </dgm:prSet>
      <dgm:spPr/>
    </dgm:pt>
    <dgm:pt modelId="{347A42C9-138E-4D7F-8B73-737BD7BD52F2}" type="pres">
      <dgm:prSet presAssocID="{00CCDCE8-7FED-4877-B97A-B11F619544A0}" presName="sibTrans" presStyleCnt="0"/>
      <dgm:spPr/>
    </dgm:pt>
    <dgm:pt modelId="{8F625EDD-D00D-4321-9DAA-008A15E03F7D}" type="pres">
      <dgm:prSet presAssocID="{24C13802-53DC-446A-A81F-EAA0379FE5A8}" presName="textNode" presStyleLbl="node1" presStyleIdx="2" presStyleCnt="8">
        <dgm:presLayoutVars>
          <dgm:bulletEnabled val="1"/>
        </dgm:presLayoutVars>
      </dgm:prSet>
      <dgm:spPr/>
    </dgm:pt>
    <dgm:pt modelId="{75B0FD39-B5C3-49F0-AAF6-1D23C9124DFA}" type="pres">
      <dgm:prSet presAssocID="{AD605483-4779-4A14-A15E-5A99483233EA}" presName="sibTrans" presStyleCnt="0"/>
      <dgm:spPr/>
    </dgm:pt>
    <dgm:pt modelId="{378CCC09-87F9-44E9-974F-9356E4F05E97}" type="pres">
      <dgm:prSet presAssocID="{1056DD91-43EE-4E20-9A81-0CDAB432829F}" presName="textNode" presStyleLbl="node1" presStyleIdx="3" presStyleCnt="8">
        <dgm:presLayoutVars>
          <dgm:bulletEnabled val="1"/>
        </dgm:presLayoutVars>
      </dgm:prSet>
      <dgm:spPr/>
    </dgm:pt>
    <dgm:pt modelId="{CF8B2ED3-76D7-47E9-9082-D6980927D97A}" type="pres">
      <dgm:prSet presAssocID="{F039BCDE-DAAD-4BA7-BA4A-549A2154689D}" presName="sibTrans" presStyleCnt="0"/>
      <dgm:spPr/>
    </dgm:pt>
    <dgm:pt modelId="{583C6192-5B37-4D76-B969-E8BC0E66566B}" type="pres">
      <dgm:prSet presAssocID="{66D48293-F75D-466D-8703-075EA7896913}" presName="textNode" presStyleLbl="node1" presStyleIdx="4" presStyleCnt="8">
        <dgm:presLayoutVars>
          <dgm:bulletEnabled val="1"/>
        </dgm:presLayoutVars>
      </dgm:prSet>
      <dgm:spPr/>
    </dgm:pt>
    <dgm:pt modelId="{F370BF2D-533A-41EB-8D61-14C3DA5142F3}" type="pres">
      <dgm:prSet presAssocID="{2190DEA6-446D-45AB-99D0-0DA4D76B0880}" presName="sibTrans" presStyleCnt="0"/>
      <dgm:spPr/>
    </dgm:pt>
    <dgm:pt modelId="{4C50BDB1-645E-4B36-8286-EF7C8FB3C4B0}" type="pres">
      <dgm:prSet presAssocID="{9F5AC45F-8EA2-4928-8021-9F4B8337B924}" presName="textNode" presStyleLbl="node1" presStyleIdx="5" presStyleCnt="8">
        <dgm:presLayoutVars>
          <dgm:bulletEnabled val="1"/>
        </dgm:presLayoutVars>
      </dgm:prSet>
      <dgm:spPr/>
    </dgm:pt>
    <dgm:pt modelId="{1AD73F7A-A847-4D83-8C7C-A31B2F3975AE}" type="pres">
      <dgm:prSet presAssocID="{B363008E-0817-4C16-93C6-6000B94FF764}" presName="sibTrans" presStyleCnt="0"/>
      <dgm:spPr/>
    </dgm:pt>
    <dgm:pt modelId="{AD6A6F5F-0ABE-4936-ABA7-73938EADD101}" type="pres">
      <dgm:prSet presAssocID="{35940C9C-A7A8-4BA2-AD95-0E10DB6EB8A5}" presName="textNode" presStyleLbl="node1" presStyleIdx="6" presStyleCnt="8">
        <dgm:presLayoutVars>
          <dgm:bulletEnabled val="1"/>
        </dgm:presLayoutVars>
      </dgm:prSet>
      <dgm:spPr/>
    </dgm:pt>
    <dgm:pt modelId="{A3DA90D6-E9B9-4E6B-B77C-206432D4DB99}" type="pres">
      <dgm:prSet presAssocID="{4739519F-67B3-4459-B223-86480A2769D1}" presName="sibTrans" presStyleCnt="0"/>
      <dgm:spPr/>
    </dgm:pt>
    <dgm:pt modelId="{DA2A48DB-2F98-4EC1-8777-E0C6E2148EAB}" type="pres">
      <dgm:prSet presAssocID="{BCB5ECF5-BAAD-4191-AB03-1FD3293F4696}" presName="textNode" presStyleLbl="node1" presStyleIdx="7" presStyleCnt="8">
        <dgm:presLayoutVars>
          <dgm:bulletEnabled val="1"/>
        </dgm:presLayoutVars>
      </dgm:prSet>
      <dgm:spPr/>
    </dgm:pt>
  </dgm:ptLst>
  <dgm:cxnLst>
    <dgm:cxn modelId="{A3720705-F213-4901-8BB9-10757B941C55}" srcId="{B60BF166-BE49-4867-8ACE-ADCE604DA523}" destId="{66D48293-F75D-466D-8703-075EA7896913}" srcOrd="4" destOrd="0" parTransId="{C69A115B-E744-454A-9571-B4547AA9AF62}" sibTransId="{2190DEA6-446D-45AB-99D0-0DA4D76B0880}"/>
    <dgm:cxn modelId="{3DFFD212-A1D4-4E7D-8589-395C5A3B25B1}" type="presOf" srcId="{35940C9C-A7A8-4BA2-AD95-0E10DB6EB8A5}" destId="{AD6A6F5F-0ABE-4936-ABA7-73938EADD101}" srcOrd="0" destOrd="0" presId="urn:microsoft.com/office/officeart/2005/8/layout/hProcess9"/>
    <dgm:cxn modelId="{480C7014-9EA1-438E-9D02-6158D4F3BB39}" srcId="{B60BF166-BE49-4867-8ACE-ADCE604DA523}" destId="{F8303074-BBB5-4F8B-8AF8-E59234A21FA8}" srcOrd="1" destOrd="0" parTransId="{3A08D6A5-A67C-415E-A6FA-822F5DBF3084}" sibTransId="{00CCDCE8-7FED-4877-B97A-B11F619544A0}"/>
    <dgm:cxn modelId="{0596B51F-D338-4F50-92E3-1BC2F456D074}" type="presOf" srcId="{07369F0F-4C42-4F06-934D-CCA1BA784124}" destId="{F5A54B68-3D83-47BA-8CB3-E11BA0832BEA}" srcOrd="0" destOrd="0" presId="urn:microsoft.com/office/officeart/2005/8/layout/hProcess9"/>
    <dgm:cxn modelId="{90BB9131-CA08-4F65-BFD2-744ACD91780D}" srcId="{B60BF166-BE49-4867-8ACE-ADCE604DA523}" destId="{07369F0F-4C42-4F06-934D-CCA1BA784124}" srcOrd="0" destOrd="0" parTransId="{7381433C-BD4C-43B0-B431-14B6A6E008FA}" sibTransId="{9CD1E5DA-E9A8-4716-B0E4-18C10D3F0CBC}"/>
    <dgm:cxn modelId="{5DA0963B-617A-4561-BED4-E3A139B2F606}" type="presOf" srcId="{1056DD91-43EE-4E20-9A81-0CDAB432829F}" destId="{378CCC09-87F9-44E9-974F-9356E4F05E97}" srcOrd="0" destOrd="0" presId="urn:microsoft.com/office/officeart/2005/8/layout/hProcess9"/>
    <dgm:cxn modelId="{FA0CFF73-E948-4835-9C19-F1BDDBD6B762}" type="presOf" srcId="{24C13802-53DC-446A-A81F-EAA0379FE5A8}" destId="{8F625EDD-D00D-4321-9DAA-008A15E03F7D}" srcOrd="0" destOrd="0" presId="urn:microsoft.com/office/officeart/2005/8/layout/hProcess9"/>
    <dgm:cxn modelId="{93D1A35A-429B-4511-84E4-E8F85B0BE9B3}" srcId="{B60BF166-BE49-4867-8ACE-ADCE604DA523}" destId="{35940C9C-A7A8-4BA2-AD95-0E10DB6EB8A5}" srcOrd="6" destOrd="0" parTransId="{E5098A37-5CA7-4A0A-A322-CCC83C13D088}" sibTransId="{4739519F-67B3-4459-B223-86480A2769D1}"/>
    <dgm:cxn modelId="{19EB9B81-9197-47BE-9871-3DE5260DC00D}" srcId="{B60BF166-BE49-4867-8ACE-ADCE604DA523}" destId="{9F5AC45F-8EA2-4928-8021-9F4B8337B924}" srcOrd="5" destOrd="0" parTransId="{69A48981-283D-4366-BB59-C728EF90EA48}" sibTransId="{B363008E-0817-4C16-93C6-6000B94FF764}"/>
    <dgm:cxn modelId="{14601087-1046-4F3C-94F1-07587ECDAE8C}" type="presOf" srcId="{B60BF166-BE49-4867-8ACE-ADCE604DA523}" destId="{1DD9BD17-1517-4347-9073-356A0FA6E766}" srcOrd="0" destOrd="0" presId="urn:microsoft.com/office/officeart/2005/8/layout/hProcess9"/>
    <dgm:cxn modelId="{9E8AA394-5DE0-4790-B2FF-CE05305406C8}" srcId="{B60BF166-BE49-4867-8ACE-ADCE604DA523}" destId="{1056DD91-43EE-4E20-9A81-0CDAB432829F}" srcOrd="3" destOrd="0" parTransId="{77660B23-1165-48FA-AB4E-1467481CC1E0}" sibTransId="{F039BCDE-DAAD-4BA7-BA4A-549A2154689D}"/>
    <dgm:cxn modelId="{B0C74D96-D65D-43AC-BE53-4BA8F1E1E859}" type="presOf" srcId="{9F5AC45F-8EA2-4928-8021-9F4B8337B924}" destId="{4C50BDB1-645E-4B36-8286-EF7C8FB3C4B0}" srcOrd="0" destOrd="0" presId="urn:microsoft.com/office/officeart/2005/8/layout/hProcess9"/>
    <dgm:cxn modelId="{4FE2A2D7-D58E-4469-B366-1FBC23023533}" type="presOf" srcId="{BCB5ECF5-BAAD-4191-AB03-1FD3293F4696}" destId="{DA2A48DB-2F98-4EC1-8777-E0C6E2148EAB}" srcOrd="0" destOrd="0" presId="urn:microsoft.com/office/officeart/2005/8/layout/hProcess9"/>
    <dgm:cxn modelId="{2204FCF1-4449-481A-A5C6-BA0DBD62FDB8}" type="presOf" srcId="{66D48293-F75D-466D-8703-075EA7896913}" destId="{583C6192-5B37-4D76-B969-E8BC0E66566B}" srcOrd="0" destOrd="0" presId="urn:microsoft.com/office/officeart/2005/8/layout/hProcess9"/>
    <dgm:cxn modelId="{BABAD1FC-36AE-463F-862E-08196C2FAD34}" srcId="{B60BF166-BE49-4867-8ACE-ADCE604DA523}" destId="{24C13802-53DC-446A-A81F-EAA0379FE5A8}" srcOrd="2" destOrd="0" parTransId="{FB238833-9FA8-4086-9700-3C52D9395BAE}" sibTransId="{AD605483-4779-4A14-A15E-5A99483233EA}"/>
    <dgm:cxn modelId="{65E5E5FC-C092-4B14-85A8-437788E6D347}" type="presOf" srcId="{F8303074-BBB5-4F8B-8AF8-E59234A21FA8}" destId="{6355FED7-FEC3-42FC-A6C9-13EC49A7A0B6}" srcOrd="0" destOrd="0" presId="urn:microsoft.com/office/officeart/2005/8/layout/hProcess9"/>
    <dgm:cxn modelId="{2C5204FF-9667-4076-A459-895650D4F706}" srcId="{B60BF166-BE49-4867-8ACE-ADCE604DA523}" destId="{BCB5ECF5-BAAD-4191-AB03-1FD3293F4696}" srcOrd="7" destOrd="0" parTransId="{A3EA4E39-83BF-4E0D-8003-DC7843EB3909}" sibTransId="{5D24E077-C462-4F7F-A1AA-921E4FE505AB}"/>
    <dgm:cxn modelId="{1A6ABAAB-40F1-43B0-BE18-016932FC9E69}" type="presParOf" srcId="{1DD9BD17-1517-4347-9073-356A0FA6E766}" destId="{3E7E8658-7108-4B76-8937-10A9E6D2B294}" srcOrd="0" destOrd="0" presId="urn:microsoft.com/office/officeart/2005/8/layout/hProcess9"/>
    <dgm:cxn modelId="{1F0AF4A6-3697-4305-B048-2AD09AF7BD0E}" type="presParOf" srcId="{1DD9BD17-1517-4347-9073-356A0FA6E766}" destId="{F340C160-2C13-42BC-BC19-458881B90AD7}" srcOrd="1" destOrd="0" presId="urn:microsoft.com/office/officeart/2005/8/layout/hProcess9"/>
    <dgm:cxn modelId="{7EEAEE1C-6578-4845-B160-40D4BBF172D4}" type="presParOf" srcId="{F340C160-2C13-42BC-BC19-458881B90AD7}" destId="{F5A54B68-3D83-47BA-8CB3-E11BA0832BEA}" srcOrd="0" destOrd="0" presId="urn:microsoft.com/office/officeart/2005/8/layout/hProcess9"/>
    <dgm:cxn modelId="{20CFCB17-2017-4613-AF91-222C8E811554}" type="presParOf" srcId="{F340C160-2C13-42BC-BC19-458881B90AD7}" destId="{9BABCB96-C8CC-4CD1-AA39-0431ED32D2EC}" srcOrd="1" destOrd="0" presId="urn:microsoft.com/office/officeart/2005/8/layout/hProcess9"/>
    <dgm:cxn modelId="{E44CBC28-F551-486C-8DE7-9B1FF196C05F}" type="presParOf" srcId="{F340C160-2C13-42BC-BC19-458881B90AD7}" destId="{6355FED7-FEC3-42FC-A6C9-13EC49A7A0B6}" srcOrd="2" destOrd="0" presId="urn:microsoft.com/office/officeart/2005/8/layout/hProcess9"/>
    <dgm:cxn modelId="{428468E5-3A29-4927-BCA6-B71138852E34}" type="presParOf" srcId="{F340C160-2C13-42BC-BC19-458881B90AD7}" destId="{347A42C9-138E-4D7F-8B73-737BD7BD52F2}" srcOrd="3" destOrd="0" presId="urn:microsoft.com/office/officeart/2005/8/layout/hProcess9"/>
    <dgm:cxn modelId="{8CB0930B-E3F4-4C13-9A66-4A2C29DBF5ED}" type="presParOf" srcId="{F340C160-2C13-42BC-BC19-458881B90AD7}" destId="{8F625EDD-D00D-4321-9DAA-008A15E03F7D}" srcOrd="4" destOrd="0" presId="urn:microsoft.com/office/officeart/2005/8/layout/hProcess9"/>
    <dgm:cxn modelId="{DEC7A227-C4A6-40B3-A672-4E1AABAE0EE5}" type="presParOf" srcId="{F340C160-2C13-42BC-BC19-458881B90AD7}" destId="{75B0FD39-B5C3-49F0-AAF6-1D23C9124DFA}" srcOrd="5" destOrd="0" presId="urn:microsoft.com/office/officeart/2005/8/layout/hProcess9"/>
    <dgm:cxn modelId="{4678127C-50BF-443C-9B29-2B84F683692F}" type="presParOf" srcId="{F340C160-2C13-42BC-BC19-458881B90AD7}" destId="{378CCC09-87F9-44E9-974F-9356E4F05E97}" srcOrd="6" destOrd="0" presId="urn:microsoft.com/office/officeart/2005/8/layout/hProcess9"/>
    <dgm:cxn modelId="{414F2314-953D-48F7-85ED-188E1301AAC4}" type="presParOf" srcId="{F340C160-2C13-42BC-BC19-458881B90AD7}" destId="{CF8B2ED3-76D7-47E9-9082-D6980927D97A}" srcOrd="7" destOrd="0" presId="urn:microsoft.com/office/officeart/2005/8/layout/hProcess9"/>
    <dgm:cxn modelId="{5C109AA8-3A3B-4AE1-8FB8-EBCCAB6D49A7}" type="presParOf" srcId="{F340C160-2C13-42BC-BC19-458881B90AD7}" destId="{583C6192-5B37-4D76-B969-E8BC0E66566B}" srcOrd="8" destOrd="0" presId="urn:microsoft.com/office/officeart/2005/8/layout/hProcess9"/>
    <dgm:cxn modelId="{0090E4DE-DADE-4FA9-A984-4C7145C4BAD4}" type="presParOf" srcId="{F340C160-2C13-42BC-BC19-458881B90AD7}" destId="{F370BF2D-533A-41EB-8D61-14C3DA5142F3}" srcOrd="9" destOrd="0" presId="urn:microsoft.com/office/officeart/2005/8/layout/hProcess9"/>
    <dgm:cxn modelId="{6D1F663A-1F9C-4F14-92B2-D1A0AD37102D}" type="presParOf" srcId="{F340C160-2C13-42BC-BC19-458881B90AD7}" destId="{4C50BDB1-645E-4B36-8286-EF7C8FB3C4B0}" srcOrd="10" destOrd="0" presId="urn:microsoft.com/office/officeart/2005/8/layout/hProcess9"/>
    <dgm:cxn modelId="{A455E176-B4C9-4F2D-8611-E59264DDEEB2}" type="presParOf" srcId="{F340C160-2C13-42BC-BC19-458881B90AD7}" destId="{1AD73F7A-A847-4D83-8C7C-A31B2F3975AE}" srcOrd="11" destOrd="0" presId="urn:microsoft.com/office/officeart/2005/8/layout/hProcess9"/>
    <dgm:cxn modelId="{1784DBD3-58C9-46A5-93D2-FC0A35FB9431}" type="presParOf" srcId="{F340C160-2C13-42BC-BC19-458881B90AD7}" destId="{AD6A6F5F-0ABE-4936-ABA7-73938EADD101}" srcOrd="12" destOrd="0" presId="urn:microsoft.com/office/officeart/2005/8/layout/hProcess9"/>
    <dgm:cxn modelId="{32FF28B0-96E7-43FA-B491-6E855DCFD0AD}" type="presParOf" srcId="{F340C160-2C13-42BC-BC19-458881B90AD7}" destId="{A3DA90D6-E9B9-4E6B-B77C-206432D4DB99}" srcOrd="13" destOrd="0" presId="urn:microsoft.com/office/officeart/2005/8/layout/hProcess9"/>
    <dgm:cxn modelId="{29C1E3A6-9DF8-41E3-B9DE-FE6B4BAB6EDE}" type="presParOf" srcId="{F340C160-2C13-42BC-BC19-458881B90AD7}" destId="{DA2A48DB-2F98-4EC1-8777-E0C6E2148EAB}" srcOrd="1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AD8DB-3437-49CE-AFF4-60DD8AD2D6F9}">
      <dsp:nvSpPr>
        <dsp:cNvPr id="0" name=""/>
        <dsp:cNvSpPr/>
      </dsp:nvSpPr>
      <dsp:spPr>
        <a:xfrm>
          <a:off x="788669" y="0"/>
          <a:ext cx="8938260" cy="4351338"/>
        </a:xfrm>
        <a:prstGeom prst="rightArrow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D18426D-AE52-4288-92FE-DF169A8FF14F}">
      <dsp:nvSpPr>
        <dsp:cNvPr id="0" name=""/>
        <dsp:cNvSpPr/>
      </dsp:nvSpPr>
      <dsp:spPr>
        <a:xfrm>
          <a:off x="11296" y="1305401"/>
          <a:ext cx="3384708" cy="174053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1. Lääkkeiden käyttökuntoon saattaminen </a:t>
          </a:r>
        </a:p>
      </dsp:txBody>
      <dsp:txXfrm>
        <a:off x="96262" y="1390367"/>
        <a:ext cx="3214776" cy="1570603"/>
      </dsp:txXfrm>
    </dsp:sp>
    <dsp:sp modelId="{98FAEB0D-CEDF-40E2-B0C8-CC3407384E6E}">
      <dsp:nvSpPr>
        <dsp:cNvPr id="0" name=""/>
        <dsp:cNvSpPr/>
      </dsp:nvSpPr>
      <dsp:spPr>
        <a:xfrm>
          <a:off x="3565445" y="1305401"/>
          <a:ext cx="3384708" cy="174053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2. Lääkkeiden jakaminen </a:t>
          </a:r>
        </a:p>
      </dsp:txBody>
      <dsp:txXfrm>
        <a:off x="3650411" y="1390367"/>
        <a:ext cx="3214776" cy="1570603"/>
      </dsp:txXfrm>
    </dsp:sp>
    <dsp:sp modelId="{824F7A1B-B206-4F69-AE93-8721B6D339DB}">
      <dsp:nvSpPr>
        <dsp:cNvPr id="0" name=""/>
        <dsp:cNvSpPr/>
      </dsp:nvSpPr>
      <dsp:spPr>
        <a:xfrm>
          <a:off x="7119595" y="1305401"/>
          <a:ext cx="3384708" cy="1740535"/>
        </a:xfrm>
        <a:prstGeom prst="round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300" kern="1200"/>
            <a:t>3. Lääkkeiden antaminen</a:t>
          </a:r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i-FI" sz="1800" kern="1200"/>
            <a:t>Lääkehoidon toteuttamiseen liittyvät vaiheet kirjataan potilastietojärjestelmään</a:t>
          </a:r>
        </a:p>
      </dsp:txBody>
      <dsp:txXfrm>
        <a:off x="7204561" y="1390367"/>
        <a:ext cx="3214776" cy="157060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06EE84-C8EA-4140-B6DE-902CDF6066C3}">
      <dsp:nvSpPr>
        <dsp:cNvPr id="0" name=""/>
        <dsp:cNvSpPr/>
      </dsp:nvSpPr>
      <dsp:spPr>
        <a:xfrm>
          <a:off x="0" y="39687"/>
          <a:ext cx="3286125" cy="1971675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Omat oikeudet</a:t>
          </a:r>
        </a:p>
      </dsp:txBody>
      <dsp:txXfrm>
        <a:off x="0" y="39687"/>
        <a:ext cx="3286125" cy="1971675"/>
      </dsp:txXfrm>
    </dsp:sp>
    <dsp:sp modelId="{42901DD9-5FD9-4ADE-A4BA-4A071D31E72F}">
      <dsp:nvSpPr>
        <dsp:cNvPr id="0" name=""/>
        <dsp:cNvSpPr/>
      </dsp:nvSpPr>
      <dsp:spPr>
        <a:xfrm>
          <a:off x="3614737" y="39687"/>
          <a:ext cx="3286125" cy="1971675"/>
        </a:xfrm>
        <a:prstGeom prst="rect">
          <a:avLst/>
        </a:prstGeom>
        <a:solidFill>
          <a:schemeClr val="accent4">
            <a:hueOff val="2450223"/>
            <a:satOff val="-10194"/>
            <a:lumOff val="240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Sopiva työtila</a:t>
          </a:r>
        </a:p>
      </dsp:txBody>
      <dsp:txXfrm>
        <a:off x="3614737" y="39687"/>
        <a:ext cx="3286125" cy="1971675"/>
      </dsp:txXfrm>
    </dsp:sp>
    <dsp:sp modelId="{45F057A9-F715-4EBB-A55D-5F6B4ED77697}">
      <dsp:nvSpPr>
        <dsp:cNvPr id="0" name=""/>
        <dsp:cNvSpPr/>
      </dsp:nvSpPr>
      <dsp:spPr>
        <a:xfrm>
          <a:off x="7229475" y="39687"/>
          <a:ext cx="3286125" cy="1971675"/>
        </a:xfrm>
        <a:prstGeom prst="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Aseptiikka ja hygienia</a:t>
          </a:r>
        </a:p>
      </dsp:txBody>
      <dsp:txXfrm>
        <a:off x="7229475" y="39687"/>
        <a:ext cx="3286125" cy="1971675"/>
      </dsp:txXfrm>
    </dsp:sp>
    <dsp:sp modelId="{8CD541CE-9CDA-432A-AB67-D5572E5D013E}">
      <dsp:nvSpPr>
        <dsp:cNvPr id="0" name=""/>
        <dsp:cNvSpPr/>
      </dsp:nvSpPr>
      <dsp:spPr>
        <a:xfrm>
          <a:off x="1807368" y="2339975"/>
          <a:ext cx="3286125" cy="1971675"/>
        </a:xfrm>
        <a:prstGeom prst="rect">
          <a:avLst/>
        </a:prstGeom>
        <a:solidFill>
          <a:schemeClr val="accent4">
            <a:hueOff val="7350668"/>
            <a:satOff val="-30583"/>
            <a:lumOff val="720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Rokotussuoja</a:t>
          </a:r>
        </a:p>
      </dsp:txBody>
      <dsp:txXfrm>
        <a:off x="1807368" y="2339975"/>
        <a:ext cx="3286125" cy="1971675"/>
      </dsp:txXfrm>
    </dsp:sp>
    <dsp:sp modelId="{69F0C546-13DF-4422-B0F7-EDFBC86A0965}">
      <dsp:nvSpPr>
        <dsp:cNvPr id="0" name=""/>
        <dsp:cNvSpPr/>
      </dsp:nvSpPr>
      <dsp:spPr>
        <a:xfrm>
          <a:off x="5422106" y="2339975"/>
          <a:ext cx="3286125" cy="1971675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Valmistajan ohjeet (jos valmisteyhteenveto tai pakkausseloste puuttuu, yhteys sairaala-apteekkiin tai lääkekeskukseen. Löytyy myös netistä.)</a:t>
          </a:r>
        </a:p>
      </dsp:txBody>
      <dsp:txXfrm>
        <a:off x="5422106" y="2339975"/>
        <a:ext cx="3286125" cy="197167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2F0EA-5CEB-4DD6-916A-E2CBE7DC5E64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/>
            <a:t>Lääkkeet annostellaan eli jaetaan asiakaskohtaisiin annoksiin lääkärin ohjeen mukaan</a:t>
          </a:r>
        </a:p>
      </dsp:txBody>
      <dsp:txXfrm>
        <a:off x="1748064" y="2975"/>
        <a:ext cx="3342605" cy="2005563"/>
      </dsp:txXfrm>
    </dsp:sp>
    <dsp:sp modelId="{91336264-FA74-4B71-ABCE-E35CEA3BA804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 dirty="0"/>
            <a:t>Jako esim. lääkelasiin, dosettiin, lääkekelloon tai vaikkapa ampullista ruiskuun</a:t>
          </a:r>
        </a:p>
      </dsp:txBody>
      <dsp:txXfrm>
        <a:off x="5424930" y="2975"/>
        <a:ext cx="3342605" cy="2005563"/>
      </dsp:txXfrm>
    </dsp:sp>
    <dsp:sp modelId="{FBD08325-B8ED-4042-A637-3314C6342170}">
      <dsp:nvSpPr>
        <dsp:cNvPr id="0" name=""/>
        <dsp:cNvSpPr/>
      </dsp:nvSpPr>
      <dsp:spPr>
        <a:xfrm>
          <a:off x="3586497" y="2342799"/>
          <a:ext cx="3342605" cy="2005563"/>
        </a:xfrm>
        <a:prstGeom prst="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Tarkista lääkkeen nimi, vaikuttava aine, lääkemuoto, lääkkeen vahvuus, lääkkeen antokerrat ja ajat, mahdolliset päällekkäisyydet</a:t>
          </a:r>
        </a:p>
      </dsp:txBody>
      <dsp:txXfrm>
        <a:off x="3586497" y="2342799"/>
        <a:ext cx="3342605" cy="200556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5D4A9-32F2-4A1D-B9BC-59AA997E5980}">
      <dsp:nvSpPr>
        <dsp:cNvPr id="0" name=""/>
        <dsp:cNvSpPr/>
      </dsp:nvSpPr>
      <dsp:spPr>
        <a:xfrm>
          <a:off x="0" y="4300"/>
          <a:ext cx="6263640" cy="9160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368B990-07D6-460E-8675-EC095AC8D4A6}">
      <dsp:nvSpPr>
        <dsp:cNvPr id="0" name=""/>
        <dsp:cNvSpPr/>
      </dsp:nvSpPr>
      <dsp:spPr>
        <a:xfrm>
          <a:off x="277094" y="210403"/>
          <a:ext cx="503807" cy="50380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534EF7-0165-4DD8-B2C3-6BEE454FEB79}">
      <dsp:nvSpPr>
        <dsp:cNvPr id="0" name=""/>
        <dsp:cNvSpPr/>
      </dsp:nvSpPr>
      <dsp:spPr>
        <a:xfrm>
          <a:off x="1057996" y="4300"/>
          <a:ext cx="5205643" cy="916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45" tIns="96945" rIns="96945" bIns="9694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Kylmäkuivatut tabletit -&gt; älä poista foliosta</a:t>
          </a:r>
          <a:endParaRPr lang="en-US" sz="1900" kern="1200"/>
        </a:p>
      </dsp:txBody>
      <dsp:txXfrm>
        <a:off x="1057996" y="4300"/>
        <a:ext cx="5205643" cy="916014"/>
      </dsp:txXfrm>
    </dsp:sp>
    <dsp:sp modelId="{AB8441DC-622D-453B-AF6C-CB652A3CEBDB}">
      <dsp:nvSpPr>
        <dsp:cNvPr id="0" name=""/>
        <dsp:cNvSpPr/>
      </dsp:nvSpPr>
      <dsp:spPr>
        <a:xfrm>
          <a:off x="0" y="1149318"/>
          <a:ext cx="6263640" cy="9160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EC3277-7123-47C9-BC3C-A3D9601BF503}">
      <dsp:nvSpPr>
        <dsp:cNvPr id="0" name=""/>
        <dsp:cNvSpPr/>
      </dsp:nvSpPr>
      <dsp:spPr>
        <a:xfrm>
          <a:off x="277094" y="1355421"/>
          <a:ext cx="503807" cy="50380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8D0AF3-2BDF-4BAA-84BB-529E52277B9A}">
      <dsp:nvSpPr>
        <dsp:cNvPr id="0" name=""/>
        <dsp:cNvSpPr/>
      </dsp:nvSpPr>
      <dsp:spPr>
        <a:xfrm>
          <a:off x="1057996" y="1149318"/>
          <a:ext cx="5205643" cy="916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45" tIns="96945" rIns="96945" bIns="9694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Oraaliliukset, tipat, injektiona annettattavat -&gt; jaa juuri ennen niiden antamista</a:t>
          </a:r>
          <a:endParaRPr lang="en-US" sz="1900" kern="1200"/>
        </a:p>
      </dsp:txBody>
      <dsp:txXfrm>
        <a:off x="1057996" y="1149318"/>
        <a:ext cx="5205643" cy="916014"/>
      </dsp:txXfrm>
    </dsp:sp>
    <dsp:sp modelId="{72A42751-904B-412D-A7B7-4EF01ABEFBB3}">
      <dsp:nvSpPr>
        <dsp:cNvPr id="0" name=""/>
        <dsp:cNvSpPr/>
      </dsp:nvSpPr>
      <dsp:spPr>
        <a:xfrm>
          <a:off x="0" y="2294336"/>
          <a:ext cx="6263640" cy="9160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C41CC5-B122-42EF-906E-A5B285D60C3D}">
      <dsp:nvSpPr>
        <dsp:cNvPr id="0" name=""/>
        <dsp:cNvSpPr/>
      </dsp:nvSpPr>
      <dsp:spPr>
        <a:xfrm>
          <a:off x="277094" y="2500440"/>
          <a:ext cx="503807" cy="50380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97AE6A5-61FB-4467-A688-F4770C819E07}">
      <dsp:nvSpPr>
        <dsp:cNvPr id="0" name=""/>
        <dsp:cNvSpPr/>
      </dsp:nvSpPr>
      <dsp:spPr>
        <a:xfrm>
          <a:off x="1057996" y="2294336"/>
          <a:ext cx="5205643" cy="916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45" tIns="96945" rIns="96945" bIns="9694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Huumelääkkeet -&gt; jaa juuri ennen antamista</a:t>
          </a:r>
          <a:endParaRPr lang="en-US" sz="1900" kern="1200"/>
        </a:p>
      </dsp:txBody>
      <dsp:txXfrm>
        <a:off x="1057996" y="2294336"/>
        <a:ext cx="5205643" cy="916014"/>
      </dsp:txXfrm>
    </dsp:sp>
    <dsp:sp modelId="{190C3472-0186-410F-9EC7-00161BBD9E16}">
      <dsp:nvSpPr>
        <dsp:cNvPr id="0" name=""/>
        <dsp:cNvSpPr/>
      </dsp:nvSpPr>
      <dsp:spPr>
        <a:xfrm>
          <a:off x="0" y="3439354"/>
          <a:ext cx="6263640" cy="9160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5CB2A5-D3F5-45A0-B55C-E787C1FA21B8}">
      <dsp:nvSpPr>
        <dsp:cNvPr id="0" name=""/>
        <dsp:cNvSpPr/>
      </dsp:nvSpPr>
      <dsp:spPr>
        <a:xfrm>
          <a:off x="277094" y="3645458"/>
          <a:ext cx="503807" cy="50380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717C3B-D8B6-4DC1-BD88-C129CA96B5B3}">
      <dsp:nvSpPr>
        <dsp:cNvPr id="0" name=""/>
        <dsp:cNvSpPr/>
      </dsp:nvSpPr>
      <dsp:spPr>
        <a:xfrm>
          <a:off x="1057996" y="3439354"/>
          <a:ext cx="5205643" cy="916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45" tIns="96945" rIns="96945" bIns="9694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Silmä- ja korvatipat ja inhalaatiot -&gt; annostele suoraan lääkepakkauksesta</a:t>
          </a:r>
          <a:endParaRPr lang="en-US" sz="1900" kern="1200"/>
        </a:p>
      </dsp:txBody>
      <dsp:txXfrm>
        <a:off x="1057996" y="3439354"/>
        <a:ext cx="5205643" cy="916014"/>
      </dsp:txXfrm>
    </dsp:sp>
    <dsp:sp modelId="{EE1523BE-E1E4-47AB-B952-1302118631A3}">
      <dsp:nvSpPr>
        <dsp:cNvPr id="0" name=""/>
        <dsp:cNvSpPr/>
      </dsp:nvSpPr>
      <dsp:spPr>
        <a:xfrm>
          <a:off x="0" y="4584372"/>
          <a:ext cx="6263640" cy="916014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D46271E-BB5F-4A64-9E92-183974340F04}">
      <dsp:nvSpPr>
        <dsp:cNvPr id="0" name=""/>
        <dsp:cNvSpPr/>
      </dsp:nvSpPr>
      <dsp:spPr>
        <a:xfrm>
          <a:off x="277094" y="4790476"/>
          <a:ext cx="503807" cy="503807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5926B9-231B-4FC2-AFE1-A283AADB4DB4}">
      <dsp:nvSpPr>
        <dsp:cNvPr id="0" name=""/>
        <dsp:cNvSpPr/>
      </dsp:nvSpPr>
      <dsp:spPr>
        <a:xfrm>
          <a:off x="1057996" y="4584372"/>
          <a:ext cx="5205643" cy="9160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6945" tIns="96945" rIns="96945" bIns="96945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900" kern="1200"/>
            <a:t>Injektiona annettavat -&gt; annostele ruiskuun tai kynään juuri ennen antamista</a:t>
          </a:r>
          <a:endParaRPr lang="en-US" sz="1900" kern="1200"/>
        </a:p>
      </dsp:txBody>
      <dsp:txXfrm>
        <a:off x="1057996" y="4584372"/>
        <a:ext cx="5205643" cy="91601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16B508-F860-4D4A-91C7-182BFBE01355}">
      <dsp:nvSpPr>
        <dsp:cNvPr id="0" name=""/>
        <dsp:cNvSpPr/>
      </dsp:nvSpPr>
      <dsp:spPr>
        <a:xfrm>
          <a:off x="1748064" y="2975"/>
          <a:ext cx="3342605" cy="2005563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Lähihoitaja voi antaa lääkkeitä luonnollista reittiä eli suuhun, peräsuoleen, emättimeen, iholle, korvaan, nenään, keuhkoihin</a:t>
          </a:r>
        </a:p>
      </dsp:txBody>
      <dsp:txXfrm>
        <a:off x="1748064" y="2975"/>
        <a:ext cx="3342605" cy="2005563"/>
      </dsp:txXfrm>
    </dsp:sp>
    <dsp:sp modelId="{1D13CF1B-5422-4D0A-B7D8-F4473DE28C4D}">
      <dsp:nvSpPr>
        <dsp:cNvPr id="0" name=""/>
        <dsp:cNvSpPr/>
      </dsp:nvSpPr>
      <dsp:spPr>
        <a:xfrm>
          <a:off x="5424930" y="2975"/>
          <a:ext cx="3342605" cy="2005563"/>
        </a:xfrm>
        <a:prstGeom prst="rect">
          <a:avLst/>
        </a:prstGeom>
        <a:solidFill>
          <a:schemeClr val="accent4">
            <a:hueOff val="4900445"/>
            <a:satOff val="-20388"/>
            <a:lumOff val="4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Kirjallisella luvalla myös i.m. ja s.c. pistokset, lääkkeettömän infuusiopussin vaihto ja luonnollista reittiä annettavat PVK-lääkkeet</a:t>
          </a:r>
        </a:p>
      </dsp:txBody>
      <dsp:txXfrm>
        <a:off x="5424930" y="2975"/>
        <a:ext cx="3342605" cy="2005563"/>
      </dsp:txXfrm>
    </dsp:sp>
    <dsp:sp modelId="{073F9E3C-41B6-4F96-A490-C11617D42578}">
      <dsp:nvSpPr>
        <dsp:cNvPr id="0" name=""/>
        <dsp:cNvSpPr/>
      </dsp:nvSpPr>
      <dsp:spPr>
        <a:xfrm>
          <a:off x="3586497" y="2342799"/>
          <a:ext cx="3342605" cy="2005563"/>
        </a:xfrm>
        <a:prstGeom prst="rect">
          <a:avLst/>
        </a:prstGeom>
        <a:solidFill>
          <a:schemeClr val="accent4">
            <a:hueOff val="9800891"/>
            <a:satOff val="-40777"/>
            <a:lumOff val="960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2100" kern="1200"/>
            <a:t>7 O:n sääntö</a:t>
          </a:r>
        </a:p>
      </dsp:txBody>
      <dsp:txXfrm>
        <a:off x="3586497" y="2342799"/>
        <a:ext cx="3342605" cy="200556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E8658-7108-4B76-8937-10A9E6D2B294}">
      <dsp:nvSpPr>
        <dsp:cNvPr id="0" name=""/>
        <dsp:cNvSpPr/>
      </dsp:nvSpPr>
      <dsp:spPr>
        <a:xfrm>
          <a:off x="853011" y="0"/>
          <a:ext cx="9667468" cy="5137079"/>
        </a:xfrm>
        <a:prstGeom prst="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  <a:sp3d z="-400500" extrusionH="63500" contourW="12700" prstMaterial="matte">
          <a:contourClr>
            <a:schemeClr val="lt1">
              <a:tint val="5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A54B68-3D83-47BA-8CB3-E11BA0832BEA}">
      <dsp:nvSpPr>
        <dsp:cNvPr id="0" name=""/>
        <dsp:cNvSpPr/>
      </dsp:nvSpPr>
      <dsp:spPr>
        <a:xfrm>
          <a:off x="1943" y="1541123"/>
          <a:ext cx="1336892" cy="2054831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Oikeus antaa lääkettä</a:t>
          </a:r>
        </a:p>
      </dsp:txBody>
      <dsp:txXfrm>
        <a:off x="67205" y="1606385"/>
        <a:ext cx="1206368" cy="1924307"/>
      </dsp:txXfrm>
    </dsp:sp>
    <dsp:sp modelId="{6355FED7-FEC3-42FC-A6C9-13EC49A7A0B6}">
      <dsp:nvSpPr>
        <dsp:cNvPr id="0" name=""/>
        <dsp:cNvSpPr/>
      </dsp:nvSpPr>
      <dsp:spPr>
        <a:xfrm>
          <a:off x="1435188" y="1541123"/>
          <a:ext cx="1336892" cy="2054831"/>
        </a:xfrm>
        <a:prstGeom prst="roundRect">
          <a:avLst/>
        </a:prstGeom>
        <a:solidFill>
          <a:schemeClr val="accent5">
            <a:hueOff val="-965506"/>
            <a:satOff val="-2488"/>
            <a:lumOff val="-168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lääke</a:t>
          </a:r>
        </a:p>
      </dsp:txBody>
      <dsp:txXfrm>
        <a:off x="1500450" y="1606385"/>
        <a:ext cx="1206368" cy="1924307"/>
      </dsp:txXfrm>
    </dsp:sp>
    <dsp:sp modelId="{8F625EDD-D00D-4321-9DAA-008A15E03F7D}">
      <dsp:nvSpPr>
        <dsp:cNvPr id="0" name=""/>
        <dsp:cNvSpPr/>
      </dsp:nvSpPr>
      <dsp:spPr>
        <a:xfrm>
          <a:off x="2868433" y="1541123"/>
          <a:ext cx="1336892" cy="2054831"/>
        </a:xfrm>
        <a:prstGeom prst="roundRect">
          <a:avLst/>
        </a:prstGeom>
        <a:solidFill>
          <a:schemeClr val="accent5">
            <a:hueOff val="-1931012"/>
            <a:satOff val="-4977"/>
            <a:lumOff val="-3361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annos</a:t>
          </a:r>
        </a:p>
      </dsp:txBody>
      <dsp:txXfrm>
        <a:off x="2933695" y="1606385"/>
        <a:ext cx="1206368" cy="1924307"/>
      </dsp:txXfrm>
    </dsp:sp>
    <dsp:sp modelId="{378CCC09-87F9-44E9-974F-9356E4F05E97}">
      <dsp:nvSpPr>
        <dsp:cNvPr id="0" name=""/>
        <dsp:cNvSpPr/>
      </dsp:nvSpPr>
      <dsp:spPr>
        <a:xfrm>
          <a:off x="4301677" y="1541123"/>
          <a:ext cx="1336892" cy="2054831"/>
        </a:xfrm>
        <a:prstGeom prst="roundRect">
          <a:avLst/>
        </a:prstGeom>
        <a:solidFill>
          <a:schemeClr val="accent5">
            <a:hueOff val="-2896518"/>
            <a:satOff val="-7465"/>
            <a:lumOff val="-5042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aika</a:t>
          </a:r>
        </a:p>
      </dsp:txBody>
      <dsp:txXfrm>
        <a:off x="4366939" y="1606385"/>
        <a:ext cx="1206368" cy="1924307"/>
      </dsp:txXfrm>
    </dsp:sp>
    <dsp:sp modelId="{583C6192-5B37-4D76-B969-E8BC0E66566B}">
      <dsp:nvSpPr>
        <dsp:cNvPr id="0" name=""/>
        <dsp:cNvSpPr/>
      </dsp:nvSpPr>
      <dsp:spPr>
        <a:xfrm>
          <a:off x="5734922" y="1541123"/>
          <a:ext cx="1336892" cy="2054831"/>
        </a:xfrm>
        <a:prstGeom prst="roundRect">
          <a:avLst/>
        </a:prstGeom>
        <a:solidFill>
          <a:schemeClr val="accent5">
            <a:hueOff val="-3862025"/>
            <a:satOff val="-9954"/>
            <a:lumOff val="-6723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tapa</a:t>
          </a:r>
        </a:p>
      </dsp:txBody>
      <dsp:txXfrm>
        <a:off x="5800184" y="1606385"/>
        <a:ext cx="1206368" cy="1924307"/>
      </dsp:txXfrm>
    </dsp:sp>
    <dsp:sp modelId="{4C50BDB1-645E-4B36-8286-EF7C8FB3C4B0}">
      <dsp:nvSpPr>
        <dsp:cNvPr id="0" name=""/>
        <dsp:cNvSpPr/>
      </dsp:nvSpPr>
      <dsp:spPr>
        <a:xfrm>
          <a:off x="7168166" y="1541123"/>
          <a:ext cx="1336892" cy="2054831"/>
        </a:xfrm>
        <a:prstGeom prst="roundRect">
          <a:avLst/>
        </a:prstGeom>
        <a:solidFill>
          <a:schemeClr val="accent5">
            <a:hueOff val="-4827531"/>
            <a:satOff val="-12442"/>
            <a:lumOff val="-840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potilas</a:t>
          </a:r>
        </a:p>
      </dsp:txBody>
      <dsp:txXfrm>
        <a:off x="7233428" y="1606385"/>
        <a:ext cx="1206368" cy="1924307"/>
      </dsp:txXfrm>
    </dsp:sp>
    <dsp:sp modelId="{AD6A6F5F-0ABE-4936-ABA7-73938EADD101}">
      <dsp:nvSpPr>
        <dsp:cNvPr id="0" name=""/>
        <dsp:cNvSpPr/>
      </dsp:nvSpPr>
      <dsp:spPr>
        <a:xfrm>
          <a:off x="8601411" y="1541123"/>
          <a:ext cx="1336892" cy="2054831"/>
        </a:xfrm>
        <a:prstGeom prst="roundRect">
          <a:avLst/>
        </a:prstGeom>
        <a:solidFill>
          <a:schemeClr val="accent5">
            <a:hueOff val="-5793037"/>
            <a:satOff val="-14931"/>
            <a:lumOff val="-10084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ohjaus</a:t>
          </a:r>
        </a:p>
      </dsp:txBody>
      <dsp:txXfrm>
        <a:off x="8666673" y="1606385"/>
        <a:ext cx="1206368" cy="1924307"/>
      </dsp:txXfrm>
    </dsp:sp>
    <dsp:sp modelId="{DA2A48DB-2F98-4EC1-8777-E0C6E2148EAB}">
      <dsp:nvSpPr>
        <dsp:cNvPr id="0" name=""/>
        <dsp:cNvSpPr/>
      </dsp:nvSpPr>
      <dsp:spPr>
        <a:xfrm>
          <a:off x="10034656" y="1541123"/>
          <a:ext cx="1336892" cy="2054831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i-FI" sz="1400" kern="1200"/>
            <a:t>Oikea dokumentointi</a:t>
          </a:r>
        </a:p>
      </dsp:txBody>
      <dsp:txXfrm>
        <a:off x="10099918" y="1606385"/>
        <a:ext cx="1206368" cy="19243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A02A28-7566-4FD8-ABCC-472F2D54EF3E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A11283-C229-4868-BB07-659C210E83E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96870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11283-C229-4868-BB07-659C210E83E6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412387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11283-C229-4868-BB07-659C210E83E6}" type="slidenum">
              <a:rPr lang="fi-FI" smtClean="0"/>
              <a:t>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6747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A11283-C229-4868-BB07-659C210E83E6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639981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4AC779-9228-4220-8CFD-CCCB610F89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58D21F3-7455-4077-878E-A812C9E1B7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00C873-5982-4153-B2BD-3FC02DBBF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7F9EFC9-7F8D-4E1A-9DA0-AFD443358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90DE788-12C6-4397-A8A4-2A3B5C74F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994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99CF50-6CB5-4E99-8389-87D442FE2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B34972A-F631-4F0C-BDB0-5FECA8B45E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943D69A-695D-4431-92C5-19E5D547D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7E50639-0CF2-408F-9178-CE6C09FCB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563824D-CFF7-43F9-A113-01FAE0C6F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056732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ADEB776-C5F5-401D-8F8D-765C900E3C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80EC3713-5D77-4164-856D-2EFC7DC72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6F46287-2475-4941-9BEA-39F80AE09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D948E4C-7864-4833-A211-E7EA02C4A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4B16FF4-0AF4-4C1F-AAE0-D649095C7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02089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071447C-302F-4A46-956A-A44F57F9AA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FBECC68-98A5-4322-97EC-C22CE0152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9CF983-9956-49BF-8C54-AA094B106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8DDB2EA-DFEC-467B-8529-2E626E36E1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86FE10D-4E33-416D-9ACB-525365F45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5013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97BC60E-2E54-4E08-98CE-8260582FB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B2E059C-FCC7-4461-95F2-C1A661778A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6C3389D-84B3-4C95-8EDF-C1ED3721A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BA15F9-9A8B-4E90-83D1-9B6BFFEDE0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011B8FD-8737-449C-B2BF-BF1278907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059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C7DDBC9-EF02-43F6-83CC-1126CFE99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4613D3-4A09-44C1-A646-80488269D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0ACA9A2-A6D8-406F-BA4B-394DC47B39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D5ADE85-CCC6-417F-8282-AD0006177C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7719F5B-5C28-4F25-9686-89FFCDD56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1195EB2-3907-459A-A936-1EAD8FE2AF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76325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4C2A539-735D-4FB1-BC47-728A9D483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7D3DF1F-A250-4821-B719-59A3582D63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D691990-16C0-4543-8BCF-D703DF3A43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8DDCAF7-C8C9-45B9-9F21-84CDCCA2B0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98BD03C0-ADE8-4ECE-8ADA-7B0B39D022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89DB8ACC-22B4-4FE9-82E6-5C80FE4B0F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C420B6F-3EBC-4BBE-B70D-0A0C13D80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CD7452D-CCD5-43B0-A8B7-3E1100BE4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81617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B2F4F0F-179C-42A5-8B40-36C04CF29C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528729BD-AEE0-4B38-83FF-92A97273E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F8C1CA93-35B5-4E1B-8CF2-A252F17B0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DC9B1B9-D59F-451C-AF93-4F4E6288FF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20562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16487A69-2331-4AFF-A756-0F194A1ED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E973D98-9296-4791-B033-6D7D5C007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0F777F3C-CAE4-4283-8CB7-98EEB14031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8464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5C325C2-5840-4358-A2BE-173A565057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2A17BD-49FB-4B9E-B056-2C3E606274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F11CD46-D5D8-4871-A9C7-2EB2BBC6CD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D216D87-7779-4930-BAD1-5D15ACE6B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4A1528A9-2969-4849-B6E3-CB36B7D317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F21376A-FA84-4FE3-8BEA-44F50BCC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0113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6650DEB-A9F6-42D4-98B2-DB438BF11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5B519F36-4CAE-443E-B5F4-186DBD7E18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F19C165-CC9C-4C78-8795-3F38605104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8AB69F0-9F73-4D72-9F97-959BDC706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02A17F-07F8-434E-BAD6-92471999A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E7F618A-DC4E-4F21-AAF0-30616065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0419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FFB695E1-3817-4038-86B4-B1724A536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70AA60-D139-4D89-ACB1-1AD0FC3A3B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C6091F7-9C59-40EF-9837-24244ABD11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00703F-7FB0-4B72-B0F1-343F247E0B87}" type="datetimeFigureOut">
              <a:rPr lang="fi-FI" smtClean="0"/>
              <a:t>16.2.2021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192951A-4DAB-4292-9678-5F933B058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3C2D151-2077-428A-A5A5-63AFA48BEBE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84B453-627A-4296-A997-196824F3946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43554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1B1463-611F-41C1-B660-0911446A567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ctr">
            <a:normAutofit/>
          </a:bodyPr>
          <a:lstStyle/>
          <a:p>
            <a:r>
              <a:rPr lang="fi-FI" b="1" dirty="0"/>
              <a:t>Lääkkeiden käsittely ja annostelu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57C42EA1-0C3C-4016-98E0-67EAEFF315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anchor="ctr">
            <a:normAutofit/>
          </a:bodyPr>
          <a:lstStyle/>
          <a:p>
            <a:r>
              <a:rPr lang="fi-FI"/>
              <a:t>Riina Lindström</a:t>
            </a:r>
          </a:p>
        </p:txBody>
      </p:sp>
    </p:spTree>
    <p:extLst>
      <p:ext uri="{BB962C8B-B14F-4D97-AF65-F5344CB8AC3E}">
        <p14:creationId xmlns:p14="http://schemas.microsoft.com/office/powerpoint/2010/main" val="1012254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8F4B6D0-F7B3-411D-A7A4-1A2D792E35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33" y="190464"/>
            <a:ext cx="10515600" cy="1325563"/>
          </a:xfrm>
        </p:spPr>
        <p:txBody>
          <a:bodyPr/>
          <a:lstStyle/>
          <a:p>
            <a:r>
              <a:rPr lang="fi-FI" dirty="0"/>
              <a:t>7 O:n sääntö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1747F5DC-2AA7-4907-B922-DC696E56FC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3694862"/>
              </p:ext>
            </p:extLst>
          </p:nvPr>
        </p:nvGraphicFramePr>
        <p:xfrm>
          <a:off x="513708" y="1397284"/>
          <a:ext cx="11373492" cy="51370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865016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91B834-9DF7-4799-9376-B5E45574A3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0100" y="978102"/>
            <a:ext cx="10588434" cy="1062644"/>
          </a:xfrm>
        </p:spPr>
        <p:txBody>
          <a:bodyPr anchor="b">
            <a:normAutofit fontScale="90000"/>
          </a:bodyPr>
          <a:lstStyle/>
          <a:p>
            <a:r>
              <a:rPr lang="fi-FI" dirty="0"/>
              <a:t>Lääkehoitosuunnitelma on lääkehoidon perusta</a:t>
            </a:r>
          </a:p>
        </p:txBody>
      </p:sp>
      <p:pic>
        <p:nvPicPr>
          <p:cNvPr id="5" name="Kuva 4" descr="Sulkakynä tasaisella täytöllä">
            <a:extLst>
              <a:ext uri="{FF2B5EF4-FFF2-40B4-BE49-F238E27FC236}">
                <a16:creationId xmlns:a16="http://schemas.microsoft.com/office/drawing/2014/main" id="{324D8A96-1320-47B0-8D6E-F049C32804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333206" y="2811104"/>
            <a:ext cx="2928114" cy="2928114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91F6F2C-74DB-47A4-AC09-422DC0D22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5354" y="2682433"/>
            <a:ext cx="6282169" cy="3215749"/>
          </a:xfrm>
        </p:spPr>
        <p:txBody>
          <a:bodyPr>
            <a:normAutofit/>
          </a:bodyPr>
          <a:lstStyle/>
          <a:p>
            <a:r>
              <a:rPr lang="fi-FI" sz="2400"/>
              <a:t>Lääkehoitosuunnitelmaan kirjataan </a:t>
            </a:r>
          </a:p>
          <a:p>
            <a:pPr lvl="1"/>
            <a:r>
              <a:rPr lang="fi-FI" dirty="0"/>
              <a:t>lääkehoidon vastuut, velvollisuudet ja lääkehoidon käytännön toteutus </a:t>
            </a:r>
          </a:p>
          <a:p>
            <a:pPr lvl="1"/>
            <a:r>
              <a:rPr lang="fi-FI" dirty="0"/>
              <a:t>Lääkehoidon riskit ja kuinka niihin varaudutaan</a:t>
            </a:r>
          </a:p>
          <a:p>
            <a:pPr lvl="1"/>
            <a:r>
              <a:rPr lang="fi-FI" dirty="0"/>
              <a:t>Käytetyimmät lääkkeet ja niihin liittyvät varotoimenpiteet (kuten </a:t>
            </a:r>
            <a:r>
              <a:rPr lang="fi-FI"/>
              <a:t>lab.seuranta</a:t>
            </a:r>
            <a:r>
              <a:rPr lang="fi-FI" dirty="0"/>
              <a:t>)</a:t>
            </a:r>
          </a:p>
          <a:p>
            <a:r>
              <a:rPr lang="fi-FI" sz="2400"/>
              <a:t>On osa asiakkaan hosua</a:t>
            </a:r>
          </a:p>
        </p:txBody>
      </p:sp>
    </p:spTree>
    <p:extLst>
      <p:ext uri="{BB962C8B-B14F-4D97-AF65-F5344CB8AC3E}">
        <p14:creationId xmlns:p14="http://schemas.microsoft.com/office/powerpoint/2010/main" val="1778716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FD0E8E8-C530-4B2D-A01A-CCD47590B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FD327E05-A7EF-4E1C-8C2C-4B4409A188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4762" y="0"/>
            <a:ext cx="6067238" cy="6858000"/>
          </a:xfrm>
          <a:custGeom>
            <a:avLst/>
            <a:gdLst>
              <a:gd name="connsiteX0" fmla="*/ 1619628 w 6067238"/>
              <a:gd name="connsiteY0" fmla="*/ 0 h 6858000"/>
              <a:gd name="connsiteX1" fmla="*/ 6067238 w 6067238"/>
              <a:gd name="connsiteY1" fmla="*/ 0 h 6858000"/>
              <a:gd name="connsiteX2" fmla="*/ 6067238 w 6067238"/>
              <a:gd name="connsiteY2" fmla="*/ 6858000 h 6858000"/>
              <a:gd name="connsiteX3" fmla="*/ 1619627 w 6067238"/>
              <a:gd name="connsiteY3" fmla="*/ 6858000 h 6858000"/>
              <a:gd name="connsiteX4" fmla="*/ 1615622 w 6067238"/>
              <a:gd name="connsiteY4" fmla="*/ 6854853 h 6858000"/>
              <a:gd name="connsiteX5" fmla="*/ 0 w 6067238"/>
              <a:gd name="connsiteY5" fmla="*/ 3429000 h 6858000"/>
              <a:gd name="connsiteX6" fmla="*/ 1615622 w 6067238"/>
              <a:gd name="connsiteY6" fmla="*/ 314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67238" h="6858000">
                <a:moveTo>
                  <a:pt x="1619628" y="0"/>
                </a:moveTo>
                <a:lnTo>
                  <a:pt x="6067238" y="0"/>
                </a:lnTo>
                <a:lnTo>
                  <a:pt x="6067238" y="6858000"/>
                </a:lnTo>
                <a:lnTo>
                  <a:pt x="1619627" y="6858000"/>
                </a:lnTo>
                <a:lnTo>
                  <a:pt x="1615622" y="6854853"/>
                </a:lnTo>
                <a:cubicBezTo>
                  <a:pt x="628921" y="6040555"/>
                  <a:pt x="0" y="4808224"/>
                  <a:pt x="0" y="3429000"/>
                </a:cubicBezTo>
                <a:cubicBezTo>
                  <a:pt x="0" y="2049777"/>
                  <a:pt x="628921" y="817446"/>
                  <a:pt x="1615622" y="3148"/>
                </a:cubicBezTo>
                <a:close/>
              </a:path>
            </a:pathLst>
          </a:cu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B2DDB937-68D3-4159-B17C-BE48C5DBD3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75957" y="0"/>
            <a:ext cx="2472664" cy="6858000"/>
          </a:xfrm>
          <a:custGeom>
            <a:avLst/>
            <a:gdLst>
              <a:gd name="connsiteX0" fmla="*/ 1056708 w 2472664"/>
              <a:gd name="connsiteY0" fmla="*/ 0 h 6858000"/>
              <a:gd name="connsiteX1" fmla="*/ 2472664 w 2472664"/>
              <a:gd name="connsiteY1" fmla="*/ 0 h 6858000"/>
              <a:gd name="connsiteX2" fmla="*/ 2400427 w 2472664"/>
              <a:gd name="connsiteY2" fmla="*/ 75768 h 6858000"/>
              <a:gd name="connsiteX3" fmla="*/ 1104861 w 2472664"/>
              <a:gd name="connsiteY3" fmla="*/ 3429000 h 6858000"/>
              <a:gd name="connsiteX4" fmla="*/ 2400427 w 2472664"/>
              <a:gd name="connsiteY4" fmla="*/ 6782233 h 6858000"/>
              <a:gd name="connsiteX5" fmla="*/ 2472664 w 2472664"/>
              <a:gd name="connsiteY5" fmla="*/ 6858000 h 6858000"/>
              <a:gd name="connsiteX6" fmla="*/ 1056708 w 2472664"/>
              <a:gd name="connsiteY6" fmla="*/ 6858000 h 6858000"/>
              <a:gd name="connsiteX7" fmla="*/ 1040416 w 2472664"/>
              <a:gd name="connsiteY7" fmla="*/ 6835090 h 6858000"/>
              <a:gd name="connsiteX8" fmla="*/ 0 w 2472664"/>
              <a:gd name="connsiteY8" fmla="*/ 3429000 h 6858000"/>
              <a:gd name="connsiteX9" fmla="*/ 1040416 w 2472664"/>
              <a:gd name="connsiteY9" fmla="*/ 2291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472664" h="6858000">
                <a:moveTo>
                  <a:pt x="1056708" y="0"/>
                </a:moveTo>
                <a:lnTo>
                  <a:pt x="2472664" y="0"/>
                </a:lnTo>
                <a:lnTo>
                  <a:pt x="2400427" y="75768"/>
                </a:lnTo>
                <a:cubicBezTo>
                  <a:pt x="1595469" y="961418"/>
                  <a:pt x="1104861" y="2137915"/>
                  <a:pt x="1104861" y="3429000"/>
                </a:cubicBezTo>
                <a:cubicBezTo>
                  <a:pt x="1104861" y="4720086"/>
                  <a:pt x="1595469" y="5896583"/>
                  <a:pt x="2400427" y="6782233"/>
                </a:cubicBezTo>
                <a:lnTo>
                  <a:pt x="2472664" y="6858000"/>
                </a:lnTo>
                <a:lnTo>
                  <a:pt x="1056708" y="6858000"/>
                </a:lnTo>
                <a:lnTo>
                  <a:pt x="1040416" y="6835090"/>
                </a:lnTo>
                <a:cubicBezTo>
                  <a:pt x="383551" y="5862802"/>
                  <a:pt x="0" y="4690693"/>
                  <a:pt x="0" y="3429000"/>
                </a:cubicBezTo>
                <a:cubicBezTo>
                  <a:pt x="0" y="2167308"/>
                  <a:pt x="383551" y="995199"/>
                  <a:pt x="1040416" y="22911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E488315-3BA0-4BBC-8CB4-CFC74D863E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3040" y="1091821"/>
            <a:ext cx="3757229" cy="4674358"/>
          </a:xfrm>
        </p:spPr>
        <p:txBody>
          <a:bodyPr anchor="ctr">
            <a:normAutofit/>
          </a:bodyPr>
          <a:lstStyle/>
          <a:p>
            <a:r>
              <a:rPr lang="fi-FI" sz="5100">
                <a:solidFill>
                  <a:schemeClr val="tx1">
                    <a:lumMod val="85000"/>
                    <a:lumOff val="15000"/>
                  </a:schemeClr>
                </a:solidFill>
              </a:rPr>
              <a:t>Lääkehoidon tarkistus</a:t>
            </a:r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93CFD3CC-5F48-4351-92B2-B8D02F08E4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703038" y="1992863"/>
            <a:ext cx="1488962" cy="2872274"/>
          </a:xfrm>
          <a:custGeom>
            <a:avLst/>
            <a:gdLst>
              <a:gd name="connsiteX0" fmla="*/ 1436137 w 1488962"/>
              <a:gd name="connsiteY0" fmla="*/ 0 h 2872274"/>
              <a:gd name="connsiteX1" fmla="*/ 1488962 w 1488962"/>
              <a:gd name="connsiteY1" fmla="*/ 2668 h 2872274"/>
              <a:gd name="connsiteX2" fmla="*/ 1488962 w 1488962"/>
              <a:gd name="connsiteY2" fmla="*/ 2869607 h 2872274"/>
              <a:gd name="connsiteX3" fmla="*/ 1436137 w 1488962"/>
              <a:gd name="connsiteY3" fmla="*/ 2872274 h 2872274"/>
              <a:gd name="connsiteX4" fmla="*/ 0 w 1488962"/>
              <a:gd name="connsiteY4" fmla="*/ 1436137 h 2872274"/>
              <a:gd name="connsiteX5" fmla="*/ 1436137 w 1488962"/>
              <a:gd name="connsiteY5" fmla="*/ 0 h 28722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488962" h="2872274">
                <a:moveTo>
                  <a:pt x="1436137" y="0"/>
                </a:moveTo>
                <a:lnTo>
                  <a:pt x="1488962" y="2668"/>
                </a:lnTo>
                <a:lnTo>
                  <a:pt x="1488962" y="2869607"/>
                </a:lnTo>
                <a:lnTo>
                  <a:pt x="1436137" y="2872274"/>
                </a:lnTo>
                <a:cubicBezTo>
                  <a:pt x="642980" y="2872274"/>
                  <a:pt x="0" y="2229294"/>
                  <a:pt x="0" y="1436137"/>
                </a:cubicBezTo>
                <a:cubicBezTo>
                  <a:pt x="0" y="642980"/>
                  <a:pt x="642980" y="0"/>
                  <a:pt x="1436137" y="0"/>
                </a:cubicBezTo>
                <a:close/>
              </a:path>
            </a:pathLst>
          </a:custGeom>
          <a:solidFill>
            <a:schemeClr val="accent6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FA69F6-659B-4522-880A-B74CBAD401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54910" y="628651"/>
            <a:ext cx="4217953" cy="5514974"/>
          </a:xfrm>
        </p:spPr>
        <p:txBody>
          <a:bodyPr anchor="ctr">
            <a:normAutofit/>
          </a:bodyPr>
          <a:lstStyle/>
          <a:p>
            <a:r>
              <a:rPr lang="fi-FI" sz="2400" dirty="0">
                <a:solidFill>
                  <a:schemeClr val="bg1"/>
                </a:solidFill>
              </a:rPr>
              <a:t>On yksittäisen asiakkaan lääkityksen tarkistusta</a:t>
            </a:r>
          </a:p>
          <a:p>
            <a:r>
              <a:rPr lang="fi-FI" sz="2400" dirty="0">
                <a:solidFill>
                  <a:schemeClr val="bg1"/>
                </a:solidFill>
              </a:rPr>
              <a:t>Tarkistetaan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Lääkkeiden annostukset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Antoajankohdat</a:t>
            </a:r>
          </a:p>
          <a:p>
            <a:pPr lvl="1"/>
            <a:r>
              <a:rPr lang="fi-FI" dirty="0">
                <a:solidFill>
                  <a:schemeClr val="bg1"/>
                </a:solidFill>
              </a:rPr>
              <a:t>Mahdolliset päällekkäisyydet ja yhteensopimattomuudet</a:t>
            </a:r>
          </a:p>
          <a:p>
            <a:r>
              <a:rPr lang="fi-FI" sz="2400" dirty="0">
                <a:solidFill>
                  <a:schemeClr val="bg1"/>
                </a:solidFill>
              </a:rPr>
              <a:t>Voi tehdä </a:t>
            </a:r>
            <a:r>
              <a:rPr lang="fi-FI" sz="2400" dirty="0" err="1">
                <a:solidFill>
                  <a:schemeClr val="bg1"/>
                </a:solidFill>
              </a:rPr>
              <a:t>esim</a:t>
            </a:r>
            <a:r>
              <a:rPr lang="fi-FI" sz="2400" dirty="0">
                <a:solidFill>
                  <a:schemeClr val="bg1"/>
                </a:solidFill>
              </a:rPr>
              <a:t> samalla, kun jakaa lääkkeitä annostelijaan</a:t>
            </a:r>
          </a:p>
          <a:p>
            <a:r>
              <a:rPr lang="fi-FI" sz="2400" dirty="0">
                <a:solidFill>
                  <a:schemeClr val="bg1"/>
                </a:solidFill>
              </a:rPr>
              <a:t>Jos vaikuttaa olevan jotain epäselvää -&gt; ilmoitus hoidosta vastaavalle lääkärille</a:t>
            </a:r>
          </a:p>
        </p:txBody>
      </p:sp>
    </p:spTree>
    <p:extLst>
      <p:ext uri="{BB962C8B-B14F-4D97-AF65-F5344CB8AC3E}">
        <p14:creationId xmlns:p14="http://schemas.microsoft.com/office/powerpoint/2010/main" val="11164459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B670DBD5-770C-4383-9F54-5B86E86BD5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10277" y="0"/>
            <a:ext cx="9771446" cy="6858000"/>
          </a:xfrm>
          <a:custGeom>
            <a:avLst/>
            <a:gdLst>
              <a:gd name="connsiteX0" fmla="*/ 1422188 w 9771446"/>
              <a:gd name="connsiteY0" fmla="*/ 0 h 6858000"/>
              <a:gd name="connsiteX1" fmla="*/ 8349258 w 9771446"/>
              <a:gd name="connsiteY1" fmla="*/ 0 h 6858000"/>
              <a:gd name="connsiteX2" fmla="*/ 8502224 w 9771446"/>
              <a:gd name="connsiteY2" fmla="*/ 159673 h 6858000"/>
              <a:gd name="connsiteX3" fmla="*/ 9771446 w 9771446"/>
              <a:gd name="connsiteY3" fmla="*/ 3429001 h 6858000"/>
              <a:gd name="connsiteX4" fmla="*/ 8502224 w 9771446"/>
              <a:gd name="connsiteY4" fmla="*/ 6698330 h 6858000"/>
              <a:gd name="connsiteX5" fmla="*/ 8349260 w 9771446"/>
              <a:gd name="connsiteY5" fmla="*/ 6858000 h 6858000"/>
              <a:gd name="connsiteX6" fmla="*/ 1422186 w 9771446"/>
              <a:gd name="connsiteY6" fmla="*/ 6858000 h 6858000"/>
              <a:gd name="connsiteX7" fmla="*/ 1269223 w 9771446"/>
              <a:gd name="connsiteY7" fmla="*/ 6698330 h 6858000"/>
              <a:gd name="connsiteX8" fmla="*/ 0 w 9771446"/>
              <a:gd name="connsiteY8" fmla="*/ 3429001 h 6858000"/>
              <a:gd name="connsiteX9" fmla="*/ 1269223 w 9771446"/>
              <a:gd name="connsiteY9" fmla="*/ 15967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771446" h="6858000">
                <a:moveTo>
                  <a:pt x="1422188" y="0"/>
                </a:moveTo>
                <a:lnTo>
                  <a:pt x="8349258" y="0"/>
                </a:lnTo>
                <a:lnTo>
                  <a:pt x="8502224" y="159673"/>
                </a:lnTo>
                <a:cubicBezTo>
                  <a:pt x="9290813" y="1023162"/>
                  <a:pt x="9771446" y="2170221"/>
                  <a:pt x="9771446" y="3429001"/>
                </a:cubicBezTo>
                <a:cubicBezTo>
                  <a:pt x="9771446" y="4687781"/>
                  <a:pt x="9290813" y="5834840"/>
                  <a:pt x="8502224" y="6698330"/>
                </a:cubicBezTo>
                <a:lnTo>
                  <a:pt x="8349260" y="6858000"/>
                </a:lnTo>
                <a:lnTo>
                  <a:pt x="1422186" y="6858000"/>
                </a:lnTo>
                <a:lnTo>
                  <a:pt x="1269223" y="6698330"/>
                </a:lnTo>
                <a:cubicBezTo>
                  <a:pt x="480633" y="5834840"/>
                  <a:pt x="0" y="4687781"/>
                  <a:pt x="0" y="3429001"/>
                </a:cubicBezTo>
                <a:cubicBezTo>
                  <a:pt x="0" y="2170221"/>
                  <a:pt x="480633" y="1023162"/>
                  <a:pt x="1269223" y="159673"/>
                </a:cubicBezTo>
                <a:close/>
              </a:path>
            </a:pathLst>
          </a:custGeom>
          <a:solidFill>
            <a:schemeClr val="bg1">
              <a:lumMod val="85000"/>
              <a:alpha val="6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555E138-E0CF-4185-8F36-96AAAF0E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>
            <a:normAutofit/>
          </a:bodyPr>
          <a:lstStyle/>
          <a:p>
            <a:r>
              <a:rPr lang="fi-FI"/>
              <a:t>Lääkkeiden annostelu ja antaminen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FFA3803F-2F6B-4F5D-829C-895FDDEE10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31098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945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3684D29-31EC-4498-949D-24F9F136F6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1. Lääkkeiden käyttökuntoon saattaminen</a:t>
            </a:r>
          </a:p>
        </p:txBody>
      </p:sp>
      <p:graphicFrame>
        <p:nvGraphicFramePr>
          <p:cNvPr id="6" name="Sisällön paikkamerkki 5">
            <a:extLst>
              <a:ext uri="{FF2B5EF4-FFF2-40B4-BE49-F238E27FC236}">
                <a16:creationId xmlns:a16="http://schemas.microsoft.com/office/drawing/2014/main" id="{622203FC-418C-4DFB-A64C-449FC02C34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035494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61388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B91C209-6E5E-44C2-93C0-EBBE92D9E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2. Lääkkeiden jakaminen 1/2 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86AF6220-9611-405A-9F5A-BCC64A1834D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028237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088036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CC231C8-C761-4B31-9B1C-C6D19248C6B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BD27DBD-7245-4018-B05B-185E7A325E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7189"/>
            <a:ext cx="3374136" cy="5567891"/>
          </a:xfrm>
        </p:spPr>
        <p:txBody>
          <a:bodyPr>
            <a:normAutofit/>
          </a:bodyPr>
          <a:lstStyle/>
          <a:p>
            <a:r>
              <a:rPr lang="fi-FI" sz="5200"/>
              <a:t>2. Lääkkeiden jakaminen 2/2 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7093022E-0847-45DA-89DA-3631DDFBC8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3410050"/>
              </p:ext>
            </p:extLst>
          </p:nvPr>
        </p:nvGraphicFramePr>
        <p:xfrm>
          <a:off x="5093208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10753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D8BB63-6180-49C1-B72B-43F7E0FF3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3. Lääkkeiden antaminen</a:t>
            </a:r>
          </a:p>
        </p:txBody>
      </p:sp>
      <p:graphicFrame>
        <p:nvGraphicFramePr>
          <p:cNvPr id="4" name="Sisällön paikkamerkki 3">
            <a:extLst>
              <a:ext uri="{FF2B5EF4-FFF2-40B4-BE49-F238E27FC236}">
                <a16:creationId xmlns:a16="http://schemas.microsoft.com/office/drawing/2014/main" id="{22B6CDB7-3CDA-4524-8781-D74A78BE2F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74643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43583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EAA979D1-9420-43E0-8145-0C5CA05136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96240" y="482841"/>
            <a:ext cx="7022874" cy="5892317"/>
          </a:xfrm>
        </p:spPr>
      </p:pic>
      <p:sp>
        <p:nvSpPr>
          <p:cNvPr id="6" name="Tekstiruutu 5">
            <a:extLst>
              <a:ext uri="{FF2B5EF4-FFF2-40B4-BE49-F238E27FC236}">
                <a16:creationId xmlns:a16="http://schemas.microsoft.com/office/drawing/2014/main" id="{7BE02F49-2CA9-4A47-A926-9622D2777332}"/>
              </a:ext>
            </a:extLst>
          </p:cNvPr>
          <p:cNvSpPr txBox="1"/>
          <p:nvPr/>
        </p:nvSpPr>
        <p:spPr>
          <a:xfrm>
            <a:off x="8412480" y="6375158"/>
            <a:ext cx="3474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Lähde: </a:t>
            </a:r>
            <a:r>
              <a:rPr lang="fi-FI" dirty="0" err="1"/>
              <a:t>SanomaPro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051418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302</Words>
  <Application>Microsoft Office PowerPoint</Application>
  <PresentationFormat>Laajakuva</PresentationFormat>
  <Paragraphs>54</Paragraphs>
  <Slides>10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Office-teema</vt:lpstr>
      <vt:lpstr>Lääkkeiden käsittely ja annostelu</vt:lpstr>
      <vt:lpstr>Lääkehoitosuunnitelma on lääkehoidon perusta</vt:lpstr>
      <vt:lpstr>Lääkehoidon tarkistus</vt:lpstr>
      <vt:lpstr>Lääkkeiden annostelu ja antaminen</vt:lpstr>
      <vt:lpstr>1. Lääkkeiden käyttökuntoon saattaminen</vt:lpstr>
      <vt:lpstr>2. Lääkkeiden jakaminen 1/2 </vt:lpstr>
      <vt:lpstr>2. Lääkkeiden jakaminen 2/2 </vt:lpstr>
      <vt:lpstr>3. Lääkkeiden antaminen</vt:lpstr>
      <vt:lpstr>PowerPoint-esitys</vt:lpstr>
      <vt:lpstr>7 O:n sääntö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Lääkkeiden käsittely ja annostelu</dc:title>
  <dc:creator>Lindström Riina</dc:creator>
  <cp:lastModifiedBy>Lindström Riina</cp:lastModifiedBy>
  <cp:revision>4</cp:revision>
  <dcterms:created xsi:type="dcterms:W3CDTF">2021-02-15T11:48:37Z</dcterms:created>
  <dcterms:modified xsi:type="dcterms:W3CDTF">2021-02-16T11:29:25Z</dcterms:modified>
</cp:coreProperties>
</file>