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8" r:id="rId5"/>
    <p:sldId id="25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768" autoAdjust="0"/>
  </p:normalViewPr>
  <p:slideViewPr>
    <p:cSldViewPr snapToGrid="0">
      <p:cViewPr varScale="1">
        <p:scale>
          <a:sx n="61" d="100"/>
          <a:sy n="61" d="100"/>
        </p:scale>
        <p:origin x="8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ABB39A-E433-4EB2-A64A-A28AF2D2C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11AF7BE-C484-4901-A1D9-DB1E998FC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F1CE3F-D8A1-4EBD-8181-A3850DCC0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5D13E9-1AD4-41F5-9A9C-831CA49E0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C8CC14-6DF9-48A3-AEF1-5FF6B7D2A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464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CB26EA-CE32-4BD5-863C-C48390E86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DD80C21-2D5B-438F-AFB3-0153365C1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FF7682-8476-4EBC-9EA4-AD32E3584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8CFCA3-94DF-4B16-ADC4-96408AF35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0266D0-8095-405A-A51D-207157120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050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C62CABA-C6D6-4641-8D04-1D96CCD150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1DCE1E8-D3E4-4339-B6AC-40ED9C6FCD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1F3C46-479F-424A-8916-F7653AE92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C0BFE4-A408-4697-B568-73330F30E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63FB98-F255-417E-96BA-3759002B4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902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94B1CE-9BFE-4691-B777-E60FB6FC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15CE08-1074-496C-8430-C4374AB1E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E5818D-7EFA-4967-8B76-AFC337679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92C134-777E-4EF6-8D9B-6A2CD90A8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728676-A748-4AB8-BDFB-33B1E2A2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42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BDB282-2716-4691-B939-08DCED967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57E87A6-82E7-40C4-8CC3-C4E98E786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6553476-F612-4E17-9F3C-AD834AD80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D68A1C-5E15-495D-ABD2-107229A02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B93BB65-C9E5-446E-8733-C29F337BE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963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706606-E642-4AF2-837D-17BCA34C7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A57FB5-F42A-470E-9CFB-A58DA4A815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94439E2-0A99-41E1-9BB4-714FDFFA6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BC42816-14F4-4ADF-8F42-59C3E0106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BBF2DB9-D28D-4614-8C68-C9A2280B5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8C85F54-34EC-48DF-BFC0-959E400CB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118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53409C-7A2A-477B-9387-91A853E2F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37CFCEB-FA89-4095-93C3-4B65B7557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361A1D9-5B1A-4E02-8CC6-8D6A52868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470FFB5-CC98-4FCE-A2F0-1983D5343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7BDFF1E-C8F7-4749-8611-AC2B2D92A3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2582122-A1ED-4210-99C7-55BD29139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70C9CF7-157A-408C-8D7E-F5B158E70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052534A-7915-494A-B56A-11D810CFB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45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05F309-1AC8-4487-A131-E3C5EBB0A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5BB9787-B557-4DE5-B7D1-629D6A770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A3F0B26-00B8-4F55-A468-3BB9E3CDB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B0E83DB-DE02-4160-97DF-50880BE4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9687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4832B2C-33C4-4154-93B0-0A4D2DC5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F3AB89A-6BFB-4E08-B340-95299F814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60F3CE1-8F66-46AC-90CC-214F880A6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09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24CD69-4C98-405F-9270-B36F32D73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1DB1EC-5B55-47A8-80FD-BF44A18BA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5E5A7B-01E0-4798-8F59-366E59C17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C17DD2-1331-4C93-8413-503EE4D66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B4A562-1452-49EF-9409-479E12030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1AA8400-1940-4CD0-85A4-70C63150B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07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C4FD9C-9876-4949-9C3E-C75DE720A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A118807-1395-4630-8F8B-F1EF90AA0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439B5FF-EB08-45D3-BEA3-131FDC76F4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83219A6-DEB5-4778-AA4E-E9BFAFA8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322628-869B-4279-B889-199841AD2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326954C-9DBC-4C5B-93EE-DE963F89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203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8745B8E-4681-49D7-8DC1-40028B8F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153E84D-EE61-4EE0-A2E3-32B9C5235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925916-742E-46B6-A078-228EB2D40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AAA64-D6E0-4E18-A470-80A6656D44DE}" type="datetimeFigureOut">
              <a:rPr lang="fi-FI" smtClean="0"/>
              <a:t>12.2.2021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735C7A-587D-4F94-8246-E2259A020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7A44F3-ED7D-4AD2-B1D3-705C9F3F07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B6F7E-D3AC-43DB-9437-509174661B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375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A09A64-5756-4DED-9E8C-41E0BACA2A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Happisaturaation mittaus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8E9B879-DDCA-41A5-88FF-EEDF328A47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Pinkin kirjan s. 279-280</a:t>
            </a:r>
          </a:p>
        </p:txBody>
      </p:sp>
    </p:spTree>
    <p:extLst>
      <p:ext uri="{BB962C8B-B14F-4D97-AF65-F5344CB8AC3E}">
        <p14:creationId xmlns:p14="http://schemas.microsoft.com/office/powerpoint/2010/main" val="149730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215E02-1197-4DC8-A5EE-D9936E85D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tarkoittaa happisaturaation mittaus?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C08D6A-56AC-4F0E-B2E1-DF40082D7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47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930B7F-850D-4962-9663-265DE143A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happisaturaatio kertoo?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906913-56B6-4F04-9FB8-6DC1F7EDC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0561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4108B5-5669-4962-8EE4-E3BB260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happisaturaatio mitataan?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65A94D-3503-4385-B1E3-0B09FBE20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53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3FE7B4-2FE2-4A70-879B-B7B125365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tulosta arvioidaan?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054B55-934F-45B3-AA1C-1EB9C6E89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0879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25</Words>
  <Application>Microsoft Office PowerPoint</Application>
  <PresentationFormat>Laajakuva</PresentationFormat>
  <Paragraphs>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Happisaturaation mittaus</vt:lpstr>
      <vt:lpstr>Mitä tarkoittaa happisaturaation mittaus?</vt:lpstr>
      <vt:lpstr>Mitä happisaturaatio kertoo? </vt:lpstr>
      <vt:lpstr>Miten happisaturaatio mitataan?</vt:lpstr>
      <vt:lpstr>Miten tulosta arvioidaan?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Happisaturaation mittaus</dc:title>
  <dc:creator>Lindström Riina</dc:creator>
  <cp:lastModifiedBy>Lindström Riina</cp:lastModifiedBy>
  <cp:revision>6</cp:revision>
  <dcterms:created xsi:type="dcterms:W3CDTF">2021-02-12T06:29:48Z</dcterms:created>
  <dcterms:modified xsi:type="dcterms:W3CDTF">2021-02-12T07:21:07Z</dcterms:modified>
</cp:coreProperties>
</file>