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EFCCC0-B1CF-4F01-871E-7C3C968231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B84775C-F9EF-4C3B-A9F6-A4C3A2E7D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09983E-5607-4C77-A99E-58F3639A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70CD6D-AB9A-420C-8913-837EAE61F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CF4B50-7803-41CB-8355-E6844B0C5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8101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0C3C33-82A5-49FC-8B63-11F66B1B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ED57212-00D7-4A37-BB77-63F854754A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5B8CDA-1586-421B-9342-484E61425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04E500-F802-4D36-B6D8-3647FB59A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673441-C53D-4507-A688-3FDED5082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1303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75DD27C-34EC-4B57-8C9A-49CD14633D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7655815-76F9-4DF3-9BFF-1D2836C42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9DBDB8-87B9-4383-B83C-675AA7A4C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AD324A-F142-486D-9DB6-00C3E8129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7CABC3-126F-4E12-807B-30263FFCA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8729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83BDD2-EB93-411C-8F8A-280CDEB21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31EFFF-958A-45C7-B334-D339A3258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16D1FA-EA3C-47D4-879A-29C1A2EF8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77F59B-7CC9-4171-89D4-3E73447B5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B69FC1-03D9-4C17-8378-B57BDD766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724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2C8094-9AF8-4179-9289-FFEBC4E69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67BAAA0-4FBF-4280-9636-D1CB95C2B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F105CB-7DD4-406B-831E-B705FB8B1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FC593E-CF84-430B-8B0D-B1D0A5E6F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ECDBC0-B68F-40DA-8334-E81B623D6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229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EFF3FA-E1BE-427A-9195-D380FD851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1185BF-E062-44FF-8B29-823780D09B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6C1FB00-5D99-4E75-8563-DAE857D39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5A790D5-4491-43BC-A36D-C9057A944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A2743C-CF21-4166-A7DF-A72806775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A703B0C-7969-4183-8277-29C7A6384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749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323270-CC8B-4A60-A555-CE451EA66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A13DE7A-4C60-4907-9269-9A351C12C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2F2AFB9-16AB-4B47-96E1-54DE39063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41DDA41-C470-42C3-9047-27DDD77104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9244BAD-8BCB-4570-864E-E250786012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7EB3E49-BE5A-4D39-AE68-B7A5FC287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BB7AA53-FA06-4CBD-94EF-A2CA442C2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BB345CF-32DA-48DA-A645-457EAA04B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476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BDE831-053F-4D7A-83A7-164770E56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4506F39-1ED9-4712-AAEA-9E17E9FC5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974D6A7-4DED-44B4-B5A9-E957C7E07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31E2F1B-FC26-434A-B3F2-60B8A743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9999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F61FA5E-237F-4703-BB82-BB1CD805F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83E8578-C06C-4DB9-B7FA-2DC9BAA38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C493727-B919-4A21-9D0A-F88C9D18D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4792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16A1BE-A2CB-4D8F-A28C-301C6858D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3D3D20-686B-4440-9293-76B133735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1929FB0-278B-4F2C-BC53-FB1CC2C88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DA41280-7F77-4C5C-BD31-DCB5BB884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EEA29FE-320E-4F76-81BA-CFD1D7BBC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20EAA28-D157-4729-BB54-979F32992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747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D5CAC7-8EE9-4ACA-8BAF-16F20A3BF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1874E97-7BAE-4077-B58C-DA532FF30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A928F22-1077-4324-B0A1-C6966BCC3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7954216-616A-4410-9B59-ACFAF3C5D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E8D945E-61EB-4691-A66F-50988A1B4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10E6FD9-91AD-42F9-8BA5-AB96682A9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341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324A512-2E47-4B27-A607-33E2C3011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3C527F8-27FB-482F-B24E-5E33C1986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151B6E-1BBA-4447-88DA-9085EDD434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2625D-FA46-41ED-A7C5-A001420E36C2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EB0583-1896-4609-95DC-2C3E8C3221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8CE3E0A-485F-4D92-A420-7E2E16091D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DEB0A-A16A-451A-87BE-F6B0E61AFC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5370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3CCFDD-485F-4A2A-A829-16D0D12B24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PEF-seuranta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3C65C6A-3B17-4860-B5AA-22343CC064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Pinkin kirjan s. 280-281</a:t>
            </a:r>
          </a:p>
        </p:txBody>
      </p:sp>
    </p:spTree>
    <p:extLst>
      <p:ext uri="{BB962C8B-B14F-4D97-AF65-F5344CB8AC3E}">
        <p14:creationId xmlns:p14="http://schemas.microsoft.com/office/powerpoint/2010/main" val="1171739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2D39F8-8F49-4D32-BD60-F1D68C0F8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on PEF-mittaus? Mitä sillä mitataan? Koska PEF-mittausta tarvitaan?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CAE56E-324B-4472-8D01-36E5AA260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56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7E85F0-FFA8-44B0-BE59-E9949075B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tarkoittaa PEF-seuranta?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A5FA30-2FE3-4CF4-8A03-14B2733A9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5029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E84F73-7F57-4233-821D-2F287EBA6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PEF-seuranta tehdään?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12487B-6887-4CAB-9538-9A5B45CE2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Vinkki: https://pef.fi/</a:t>
            </a:r>
          </a:p>
        </p:txBody>
      </p:sp>
    </p:spTree>
    <p:extLst>
      <p:ext uri="{BB962C8B-B14F-4D97-AF65-F5344CB8AC3E}">
        <p14:creationId xmlns:p14="http://schemas.microsoft.com/office/powerpoint/2010/main" val="2528808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813A2A-8E29-4A6F-A7DD-9901742F6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PEF-mittauksen suorittaminen (vaiheet)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F9F95E-187A-41E1-BED7-7B613E414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(pinkki kirja s. 280)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1. </a:t>
            </a:r>
          </a:p>
          <a:p>
            <a:pPr marL="0" indent="0">
              <a:buNone/>
            </a:pPr>
            <a:r>
              <a:rPr lang="fi-FI" dirty="0"/>
              <a:t>2.</a:t>
            </a:r>
          </a:p>
          <a:p>
            <a:pPr marL="0" indent="0">
              <a:buNone/>
            </a:pPr>
            <a:r>
              <a:rPr lang="fi-FI" dirty="0"/>
              <a:t>3.</a:t>
            </a:r>
          </a:p>
          <a:p>
            <a:pPr marL="0" indent="0">
              <a:buNone/>
            </a:pPr>
            <a:r>
              <a:rPr lang="fi-FI" dirty="0"/>
              <a:t>4.</a:t>
            </a:r>
          </a:p>
          <a:p>
            <a:pPr marL="0" indent="0">
              <a:buNone/>
            </a:pPr>
            <a:r>
              <a:rPr lang="fi-FI" dirty="0"/>
              <a:t>5.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2366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56</Words>
  <Application>Microsoft Office PowerPoint</Application>
  <PresentationFormat>Laajakuva</PresentationFormat>
  <Paragraphs>14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PEF-seuranta</vt:lpstr>
      <vt:lpstr>Mikä on PEF-mittaus? Mitä sillä mitataan? Koska PEF-mittausta tarvitaan?</vt:lpstr>
      <vt:lpstr>Mitä tarkoittaa PEF-seuranta?</vt:lpstr>
      <vt:lpstr>Miten PEF-seuranta tehdään?</vt:lpstr>
      <vt:lpstr>PEF-mittauksen suorittaminen (vaiheet)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PEF-seuranta</dc:title>
  <dc:creator>Lindström Riina</dc:creator>
  <cp:lastModifiedBy>Lindström Riina</cp:lastModifiedBy>
  <cp:revision>3</cp:revision>
  <dcterms:created xsi:type="dcterms:W3CDTF">2021-02-12T06:37:08Z</dcterms:created>
  <dcterms:modified xsi:type="dcterms:W3CDTF">2021-02-12T06:58:43Z</dcterms:modified>
</cp:coreProperties>
</file>