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1855F6-A445-4045-BBDC-2E9469939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264DF48-84E1-419A-82CA-453D787AA8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5D35E3-B6C9-4626-B1E6-4DFFCEDC8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AD0701-F7E3-4F50-8559-EF9778E67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436DD7-7588-41ED-B990-8B54B4BA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934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239C62-0912-41CB-885E-90C532500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785CCFA-7E01-46AA-B69A-F06473086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01D794-E581-46CB-AFDF-38985F2F4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936E0E-4CD8-4177-9FF9-56A5BFD77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6EAD4D-DDFC-4DBA-B35B-061F8A0FC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274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86E0663-44D1-473B-B227-788FBE6239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A1A2291-287B-44BE-9EA9-1DE3041E9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4320B4-AE00-4EDE-A1DA-44387F722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7723B0-DEB4-41E2-B008-ACA59EA71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A18F47-9B95-4B18-9DD8-78CD69FA4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74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674818-B80E-474F-8662-89A1FD522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283701-5C0B-46F0-A9FE-7F7FA7B86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EC929D-93D2-433E-9707-28C13B4AA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8E2C51-2AA2-42E2-B877-CE30BE49E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C43ABA-DFA1-476C-A885-7EF62FCF3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837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D910C8-E9C6-4167-9054-A27F3C866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5859B12-092C-4FDB-999C-A0CF17CEE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19C430-D503-42CA-8447-20A6340C1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691271-E3AD-40D2-87D8-13C5EFB26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489B90-F508-4AA9-83A2-94098639D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723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A1F2E9-9B5D-40F6-838B-34721BBFA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294930-F9A6-4D81-99C1-76D327E48C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55DDCA0-A710-40DC-BEBC-12C0690A9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6EFF927-29A8-4393-9E9C-A2DAE64B5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586BC45-3C09-4964-9E1B-B0A0DDA58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18DADF-D0A1-41DE-AA89-B96862CB6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031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93E80D-EAB4-4B12-8D71-8B1733E73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414AC1-E6DD-41A2-A18B-2EC73B3B1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0814C97-8BEE-4BA2-80A1-683C7EA1F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01258E1-55D4-43C7-865D-A7F81864D0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15C6A3D-82AB-4E99-A467-4CD49E6DAD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C21B6FD-169E-4DE7-9BA0-2BFE97CC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545A7BA-3FC6-4879-9BE7-45142ECD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BD543E8-2E17-4C43-9E07-43540A96A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3714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4461F5-99B4-42D3-BB50-7A94336BA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FCCBDB2-D056-4E7D-A71E-20684ACE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7E56A93-2794-49E5-BDB2-A10D564E7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003CF55-E478-45D5-A5CB-A133C6CD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7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753C17-82D7-4C85-A086-2273948B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ED62720-D652-488B-A6D4-782C1C4E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47C3560-E324-49DB-A020-CF3FE2D1F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543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2CCD09-C13C-4104-A486-EA6A8C3C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433654-FB34-4644-A1AB-B84BC9D82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FEBD8FD-97DD-4DAA-8551-CD451378D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60B338D-F16A-4F0C-BAE0-0EC2643F7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670EDC9-4C0E-4842-B949-C12515A7B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2033581-B630-49B7-9291-848A0CBED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09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0E3CD2-4EE4-4018-A0A4-510F7FA50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DF21B16-DFB1-49B9-8061-A6FA28FFDC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C5CAC3B-D92F-41E7-AB1D-FE03BA77E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DC229EE-CAAB-489F-9CA7-4163050A8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7C1907E-8D23-437B-9DB7-89991D82E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BC28DC4-ED9B-46A0-A702-D302B3C6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276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CD278AE-9D92-42E2-89F4-CEB635938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F55BB96-52B4-430B-8B6B-1D50A956A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5B5A44-56AC-4829-861F-DDA94F57F7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A990C-C8DE-48AE-9C56-020415B73AAC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382EBE-1B0F-4461-A772-55A5C936E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0D43EA-FB77-4723-95C7-065B7E9DBD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10115-9BEC-43E8-BF41-14C0B7BCBC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922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5C9FFA-75AA-44E1-A3BE-1F7480C579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Verenpaineen mittaus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AE3151F-3242-41AE-AC9B-735C900EB3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Pinkin kirjan s. 300-303</a:t>
            </a:r>
          </a:p>
        </p:txBody>
      </p:sp>
    </p:spTree>
    <p:extLst>
      <p:ext uri="{BB962C8B-B14F-4D97-AF65-F5344CB8AC3E}">
        <p14:creationId xmlns:p14="http://schemas.microsoft.com/office/powerpoint/2010/main" val="132140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7B88B3-1DBA-4885-BE57-2529AC69B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verenpaine tarkoittaa?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626EC9-C331-4571-B9C8-016674BD8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5115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4D9272-D707-4F2E-910C-E04B7E279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verenpaine ilmoitetaan? Mistä luvut kertovat?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7334B0-F319-4C30-9CCC-DAE666B0B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6244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C5AED2-9276-4A13-B02D-340372E2A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Verenpainelukemat: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CF4ADD-7A3A-47EC-9F6A-8BB8F55A8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Ihanteellinen:</a:t>
            </a:r>
          </a:p>
          <a:p>
            <a:r>
              <a:rPr lang="fi-FI" dirty="0"/>
              <a:t>Normaali:</a:t>
            </a:r>
          </a:p>
          <a:p>
            <a:r>
              <a:rPr lang="fi-FI" dirty="0"/>
              <a:t>Tyydyttävä:</a:t>
            </a:r>
          </a:p>
          <a:p>
            <a:r>
              <a:rPr lang="fi-FI" dirty="0"/>
              <a:t>Lievästi kohonnut:</a:t>
            </a:r>
          </a:p>
          <a:p>
            <a:r>
              <a:rPr lang="fi-FI" dirty="0"/>
              <a:t>Kohtalaisesti kohonnut:</a:t>
            </a:r>
          </a:p>
          <a:p>
            <a:r>
              <a:rPr lang="fi-FI" dirty="0"/>
              <a:t>Huomattavasti kohonnut:</a:t>
            </a:r>
          </a:p>
          <a:p>
            <a:r>
              <a:rPr lang="fi-FI" dirty="0"/>
              <a:t>Hypertensiivinen kriisi (!!):</a:t>
            </a:r>
          </a:p>
        </p:txBody>
      </p:sp>
    </p:spTree>
    <p:extLst>
      <p:ext uri="{BB962C8B-B14F-4D97-AF65-F5344CB8AC3E}">
        <p14:creationId xmlns:p14="http://schemas.microsoft.com/office/powerpoint/2010/main" val="1934942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5DA1E6-D5E0-4A9F-9439-86FCE2AA1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verenpaine mitataan automaattimittarilla? (vaiheet)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31AA47-1E2C-4328-BD85-36C0E980A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(pinkin kirjan s. 303)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1)</a:t>
            </a:r>
          </a:p>
          <a:p>
            <a:pPr marL="0" indent="0">
              <a:buNone/>
            </a:pPr>
            <a:r>
              <a:rPr lang="fi-FI" dirty="0"/>
              <a:t>2)</a:t>
            </a:r>
          </a:p>
          <a:p>
            <a:pPr marL="0" indent="0">
              <a:buNone/>
            </a:pPr>
            <a:r>
              <a:rPr lang="fi-FI" dirty="0"/>
              <a:t>Jne.</a:t>
            </a:r>
          </a:p>
        </p:txBody>
      </p:sp>
    </p:spTree>
    <p:extLst>
      <p:ext uri="{BB962C8B-B14F-4D97-AF65-F5344CB8AC3E}">
        <p14:creationId xmlns:p14="http://schemas.microsoft.com/office/powerpoint/2010/main" val="872557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B5091F-9EDD-42A5-B03E-6393D50B2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Huomioitavia asioista RR-mittauksessa: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2D6B89-8FE2-43A4-B8AB-4DEB336D1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Ennen mittausta:</a:t>
            </a:r>
          </a:p>
          <a:p>
            <a:r>
              <a:rPr lang="fi-FI" dirty="0"/>
              <a:t>Potilaan ohjaaminen:</a:t>
            </a:r>
          </a:p>
          <a:p>
            <a:r>
              <a:rPr lang="fi-FI" dirty="0"/>
              <a:t>Mansetin valinta: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833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73</Words>
  <Application>Microsoft Office PowerPoint</Application>
  <PresentationFormat>Laajakuva</PresentationFormat>
  <Paragraphs>22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Verenpaineen mittaus</vt:lpstr>
      <vt:lpstr>Mitä verenpaine tarkoittaa? </vt:lpstr>
      <vt:lpstr>Miten verenpaine ilmoitetaan? Mistä luvut kertovat?</vt:lpstr>
      <vt:lpstr>Verenpainelukemat:</vt:lpstr>
      <vt:lpstr>Miten verenpaine mitataan automaattimittarilla? (vaiheet)</vt:lpstr>
      <vt:lpstr>Huomioitavia asioista RR-mittauksessa: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Verenpaineen mittaus</dc:title>
  <dc:creator>Lindström Riina</dc:creator>
  <cp:lastModifiedBy>Lindström Riina</cp:lastModifiedBy>
  <cp:revision>6</cp:revision>
  <dcterms:created xsi:type="dcterms:W3CDTF">2021-02-12T06:41:30Z</dcterms:created>
  <dcterms:modified xsi:type="dcterms:W3CDTF">2021-02-12T06:59:33Z</dcterms:modified>
</cp:coreProperties>
</file>