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051843-4DC4-43E4-9E3C-FBB5C86AA6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8F9F32D-6F12-4EEA-A210-9B0713D5BB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68D3841-69D4-45D5-ADF6-1F827A041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FB54C-F35A-47A7-9EE1-542CA4B8A63E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A6BA939-F642-4CCA-AB62-38E90E7DA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E0329A0-EACC-4608-B50B-564616038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365CF-9AB9-474B-AA49-545FD385AD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150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F9A4E3-69D6-41EA-AD20-ED1399E92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1A3D032-A3F0-40BE-8971-FD80A654F0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470EBE5-599E-4292-872C-D700F8E8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FB54C-F35A-47A7-9EE1-542CA4B8A63E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91DF0EF-AE04-41E7-90C1-EA8739139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52043F5-0D55-4F5C-9E00-DDC9B5328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365CF-9AB9-474B-AA49-545FD385AD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3799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1451EE4-48C4-4A84-A962-B666CA7291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AE80FE3-4244-49DF-9EB7-4FB7246E85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F0D60CF-E004-49E5-B2DF-B5AF943A8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FB54C-F35A-47A7-9EE1-542CA4B8A63E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A16159F-BEE7-4AE2-A59E-B6153206B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1A744B-C300-41B0-8DB4-AC22B2EA7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365CF-9AB9-474B-AA49-545FD385AD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7135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51F4FF-DB74-404D-8381-A6920AB28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595EC9-36EE-4E66-BCE9-17F19DB5C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1CEE8C7-C6BF-4A1B-AA17-A485816B1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FB54C-F35A-47A7-9EE1-542CA4B8A63E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C1B16EF-E5CC-4256-A0D1-581213510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22A198C-CBC6-4A57-88D6-B686D3DDF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365CF-9AB9-474B-AA49-545FD385AD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2104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B93F29-3377-4422-8228-A265E083A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F0279CD-64C0-480A-BCDE-1CED5A7546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C3397F8-7CEE-4439-BAE3-E88FCD574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FB54C-F35A-47A7-9EE1-542CA4B8A63E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2BDAF89-B223-4261-94FE-227A8FE97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8614F04-2A8D-4BA2-8455-7B4F11C04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365CF-9AB9-474B-AA49-545FD385AD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1023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0F8FA9-DF7E-4D93-8987-0A8C56225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91B1ABD-C2E7-4D1C-816F-5E0C8E2062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9BDAE12-AA14-4E10-949E-2F3151BACA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A58DE72-898B-4690-8D70-4C1C04C2E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FB54C-F35A-47A7-9EE1-542CA4B8A63E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C4184BC-BA41-42E7-AA73-FEF7809E6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E354654-0661-4AB4-ADB7-1FD41DD43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365CF-9AB9-474B-AA49-545FD385AD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0492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D96B89-7E25-42DD-A294-10912FE1C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C26237E-2C30-4749-820C-F8C4143FD5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175A7ED-D208-426D-A3C9-9C818FAC92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2A071C9-A3C8-45A6-B5DC-9C7179BF7A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A29D091-227A-4B1B-94F2-A56B5E3FAD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B102F3A-94AA-412D-84C7-A090ABF54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FB54C-F35A-47A7-9EE1-542CA4B8A63E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97770FD-B13D-48E6-9F95-E0C7A5B27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78D0AE9-750E-4290-8E1E-6C8D70506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365CF-9AB9-474B-AA49-545FD385AD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4011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7D6124-845C-4C12-987A-E5225F109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F40C950-9C1E-4DAB-9EA8-3F9B4BDB9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FB54C-F35A-47A7-9EE1-542CA4B8A63E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9938DD6-B747-4086-A306-0D3D17D22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6A4C5E5-8422-4D60-BDDE-DC8E7FDCC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365CF-9AB9-474B-AA49-545FD385AD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498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318C311-925C-4986-B049-B31D9A6C7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FB54C-F35A-47A7-9EE1-542CA4B8A63E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DAF96C4-686C-4E23-87B1-5F7FB6F6E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0CD8794-E889-4AC9-BDC5-4EF137ED0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365CF-9AB9-474B-AA49-545FD385AD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6386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389982-7A6F-403E-BEEB-BC2B2A318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07DADF-9DFC-4110-86F9-FC8C2F940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2739610-72D3-4240-90B5-A0AFD72D82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72687D7-1669-4CF9-9D6C-5F7A0996C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FB54C-F35A-47A7-9EE1-542CA4B8A63E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2797521-C093-467B-B885-7344D9DD3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0B872F7-9DCA-4CE9-B92F-9F5753425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365CF-9AB9-474B-AA49-545FD385AD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8693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724BA8-B308-4FEC-A751-1B226AC12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CACC0F3-5068-4F29-BCCE-33041343BD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159D370-C6EB-4356-A0D2-DC4F523EE0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A98AE1E-9462-40B9-A35E-7518DC9CF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FB54C-F35A-47A7-9EE1-542CA4B8A63E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679ED8F-4484-49A5-9DED-9C508A87D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2DC2C35-EC94-4451-9A84-2D5DFB7DB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365CF-9AB9-474B-AA49-545FD385AD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6787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5C1370B-8EB2-480A-B4B6-15C87819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84F381D-8271-4D87-B3B1-6D8C5D69B2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14A55FE-D8A4-408E-BCD0-119A0C0567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FB54C-F35A-47A7-9EE1-542CA4B8A63E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42ED5B6-3BFD-4CC2-BB33-3592085EF3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6E09E64-1BD8-4E7F-8C9C-190AE53132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365CF-9AB9-474B-AA49-545FD385AD3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9306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E6B0EF-DDA6-40AE-A87F-58B224ECDB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Verensokerin mittaus sormesta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2C2C6F2-82AD-4B5D-904D-F7D5FE2D51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Pinkki kirja s. 226-228</a:t>
            </a:r>
          </a:p>
        </p:txBody>
      </p:sp>
    </p:spTree>
    <p:extLst>
      <p:ext uri="{BB962C8B-B14F-4D97-AF65-F5344CB8AC3E}">
        <p14:creationId xmlns:p14="http://schemas.microsoft.com/office/powerpoint/2010/main" val="3887025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682734-31CC-4195-B919-4D1847F22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verensokerin mittaukset kertovat?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0CBCE70-803E-407F-8BB2-DD396ED5C0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Verensokerin mittaus on olennainen osa diabeetikon omaseurantaa</a:t>
            </a:r>
          </a:p>
          <a:p>
            <a:r>
              <a:rPr lang="fi-FI" dirty="0"/>
              <a:t>Lääkäri määrittää potilaan kanssa </a:t>
            </a:r>
            <a:r>
              <a:rPr lang="fi-FI" dirty="0" err="1"/>
              <a:t>vs</a:t>
            </a:r>
            <a:r>
              <a:rPr lang="fi-FI" dirty="0"/>
              <a:t>-tavoitearvot</a:t>
            </a:r>
          </a:p>
          <a:p>
            <a:r>
              <a:rPr lang="fi-FI" dirty="0"/>
              <a:t>Verensokerin mittauksen ovat tärkeitä, koska….</a:t>
            </a:r>
          </a:p>
        </p:txBody>
      </p:sp>
    </p:spTree>
    <p:extLst>
      <p:ext uri="{BB962C8B-B14F-4D97-AF65-F5344CB8AC3E}">
        <p14:creationId xmlns:p14="http://schemas.microsoft.com/office/powerpoint/2010/main" val="2489773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6B4B2F-F44F-4F70-A65F-CF31CA1B4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Kuinka usein </a:t>
            </a:r>
            <a:r>
              <a:rPr lang="fi-FI" dirty="0" err="1"/>
              <a:t>vs</a:t>
            </a:r>
            <a:r>
              <a:rPr lang="fi-FI" dirty="0"/>
              <a:t> mitataan?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C82D72-5C0F-4E6B-8F6A-4937E07AA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0068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E1CDD3-53E8-4C66-8182-E414ED0E8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Mitkä ovat verensokerin viitearvot?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3A71FD-3A86-4D1A-86C0-152EA89DA4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074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EBCF94-C077-4F54-B44F-55FC95661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välineitä tarvitaan </a:t>
            </a:r>
            <a:r>
              <a:rPr lang="fi-FI" dirty="0" err="1"/>
              <a:t>vs</a:t>
            </a:r>
            <a:r>
              <a:rPr lang="fi-FI" dirty="0"/>
              <a:t>-mittaamiseen?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F8E0D4-2277-4695-B899-B9127557F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0880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B2B6C3-F9B5-4F69-AE75-E99ABE607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Verensokerin mittaaminen sormesta (vaiheet)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171F85-4A79-4940-B3B1-F278131698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(pinkin kirjan s. 228)</a:t>
            </a:r>
          </a:p>
          <a:p>
            <a:pPr marL="0" indent="0">
              <a:buNone/>
            </a:pPr>
            <a:r>
              <a:rPr lang="fi-FI" dirty="0"/>
              <a:t>1.</a:t>
            </a:r>
          </a:p>
          <a:p>
            <a:pPr marL="0" indent="0">
              <a:buNone/>
            </a:pPr>
            <a:r>
              <a:rPr lang="fi-FI" dirty="0"/>
              <a:t>2.</a:t>
            </a:r>
          </a:p>
          <a:p>
            <a:pPr marL="0" indent="0">
              <a:buNone/>
            </a:pPr>
            <a:r>
              <a:rPr lang="fi-FI" dirty="0"/>
              <a:t>3.</a:t>
            </a:r>
          </a:p>
          <a:p>
            <a:pPr marL="0" indent="0">
              <a:buNone/>
            </a:pPr>
            <a:r>
              <a:rPr lang="fi-FI" dirty="0"/>
              <a:t>4.</a:t>
            </a:r>
          </a:p>
          <a:p>
            <a:pPr marL="0" indent="0">
              <a:buNone/>
            </a:pPr>
            <a:r>
              <a:rPr lang="fi-FI" dirty="0"/>
              <a:t>5.</a:t>
            </a:r>
          </a:p>
          <a:p>
            <a:pPr marL="0" indent="0">
              <a:buNone/>
            </a:pPr>
            <a:r>
              <a:rPr lang="fi-FI" dirty="0"/>
              <a:t>6.</a:t>
            </a:r>
          </a:p>
          <a:p>
            <a:pPr marL="0" indent="0">
              <a:buNone/>
            </a:pPr>
            <a:r>
              <a:rPr lang="fi-FI" dirty="0"/>
              <a:t>7.</a:t>
            </a:r>
          </a:p>
          <a:p>
            <a:pPr marL="0" indent="0">
              <a:buNone/>
            </a:pPr>
            <a:r>
              <a:rPr lang="fi-FI" dirty="0"/>
              <a:t>8.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33993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76</Words>
  <Application>Microsoft Office PowerPoint</Application>
  <PresentationFormat>Laajakuva</PresentationFormat>
  <Paragraphs>19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Verensokerin mittaus sormesta</vt:lpstr>
      <vt:lpstr>Mitä verensokerin mittaukset kertovat?</vt:lpstr>
      <vt:lpstr>Kuinka usein vs mitataan?</vt:lpstr>
      <vt:lpstr>Mitkä ovat verensokerin viitearvot?</vt:lpstr>
      <vt:lpstr>Mitä välineitä tarvitaan vs-mittaamiseen?</vt:lpstr>
      <vt:lpstr>Verensokerin mittaaminen sormesta (vaiheet)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Verensokerin mittaus sormesta</dc:title>
  <dc:creator>Lindström Riina</dc:creator>
  <cp:lastModifiedBy>Lindström Riina</cp:lastModifiedBy>
  <cp:revision>7</cp:revision>
  <dcterms:created xsi:type="dcterms:W3CDTF">2021-02-12T06:50:23Z</dcterms:created>
  <dcterms:modified xsi:type="dcterms:W3CDTF">2021-02-12T07:19:53Z</dcterms:modified>
</cp:coreProperties>
</file>