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1" r:id="rId2"/>
    <p:sldId id="282" r:id="rId3"/>
    <p:sldId id="283" r:id="rId4"/>
    <p:sldId id="284" r:id="rId5"/>
    <p:sldId id="313" r:id="rId6"/>
    <p:sldId id="314" r:id="rId7"/>
    <p:sldId id="285" r:id="rId8"/>
    <p:sldId id="286" r:id="rId9"/>
    <p:sldId id="280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1BC"/>
    <a:srgbClr val="FEF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193" autoAdjust="0"/>
  </p:normalViewPr>
  <p:slideViewPr>
    <p:cSldViewPr snapToGrid="0">
      <p:cViewPr varScale="1">
        <p:scale>
          <a:sx n="51" d="100"/>
          <a:sy n="51" d="100"/>
        </p:scale>
        <p:origin x="12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F0D6F-93EB-40D2-8946-68B9882DCC0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7104F52-7033-4D03-BBFE-D9884C9D3307}">
      <dgm:prSet custT="1"/>
      <dgm:spPr/>
      <dgm:t>
        <a:bodyPr/>
        <a:lstStyle/>
        <a:p>
          <a:pPr>
            <a:defRPr b="1"/>
          </a:pPr>
          <a:r>
            <a:rPr lang="fi-FI" sz="2000" dirty="0"/>
            <a:t>OMATOIMISUUDEN TUKEMINEN! Tarvittaessa avustaminen: pohdi, miten asiakkaan omia voimavaroja voi hyödyntää</a:t>
          </a:r>
          <a:endParaRPr lang="en-US" sz="2000" dirty="0"/>
        </a:p>
      </dgm:t>
    </dgm:pt>
    <dgm:pt modelId="{476E46EE-439D-468E-A83A-47E73ADC33DD}" type="parTrans" cxnId="{BB5FB61B-4F0C-4735-ABFE-1D697A51BE28}">
      <dgm:prSet/>
      <dgm:spPr/>
      <dgm:t>
        <a:bodyPr/>
        <a:lstStyle/>
        <a:p>
          <a:endParaRPr lang="en-US"/>
        </a:p>
      </dgm:t>
    </dgm:pt>
    <dgm:pt modelId="{AEEF4171-15EE-491F-81DF-50790567AF4A}" type="sibTrans" cxnId="{BB5FB61B-4F0C-4735-ABFE-1D697A51BE28}">
      <dgm:prSet/>
      <dgm:spPr/>
      <dgm:t>
        <a:bodyPr/>
        <a:lstStyle/>
        <a:p>
          <a:endParaRPr lang="en-US"/>
        </a:p>
      </dgm:t>
    </dgm:pt>
    <dgm:pt modelId="{ED162CBA-4980-4D47-91E6-8C3367C4A502}">
      <dgm:prSet/>
      <dgm:spPr/>
      <dgm:t>
        <a:bodyPr/>
        <a:lstStyle/>
        <a:p>
          <a:pPr>
            <a:defRPr b="1"/>
          </a:pPr>
          <a:r>
            <a:rPr lang="fi-FI"/>
            <a:t>ennen ruokailua ympäristön huomiointi </a:t>
          </a:r>
          <a:endParaRPr lang="en-US"/>
        </a:p>
      </dgm:t>
    </dgm:pt>
    <dgm:pt modelId="{755FB12A-79A0-4A04-AF8B-EDB93DD0B89F}" type="parTrans" cxnId="{6E3C7455-7CA1-4C65-A4A2-9D9862543554}">
      <dgm:prSet/>
      <dgm:spPr/>
      <dgm:t>
        <a:bodyPr/>
        <a:lstStyle/>
        <a:p>
          <a:endParaRPr lang="en-US"/>
        </a:p>
      </dgm:t>
    </dgm:pt>
    <dgm:pt modelId="{A0F87364-1BC6-43EC-9B38-EE6497555463}" type="sibTrans" cxnId="{6E3C7455-7CA1-4C65-A4A2-9D9862543554}">
      <dgm:prSet/>
      <dgm:spPr/>
      <dgm:t>
        <a:bodyPr/>
        <a:lstStyle/>
        <a:p>
          <a:endParaRPr lang="en-US"/>
        </a:p>
      </dgm:t>
    </dgm:pt>
    <dgm:pt modelId="{2FDC15E4-156D-4281-9755-9BFFF422A791}">
      <dgm:prSet/>
      <dgm:spPr/>
      <dgm:t>
        <a:bodyPr/>
        <a:lstStyle/>
        <a:p>
          <a:r>
            <a:rPr lang="fi-FI"/>
            <a:t>esim. ulosteet vaipasta pois</a:t>
          </a:r>
          <a:endParaRPr lang="en-US"/>
        </a:p>
      </dgm:t>
    </dgm:pt>
    <dgm:pt modelId="{E48092CF-EA24-4DE8-8DF4-0FFD6E3E6621}" type="parTrans" cxnId="{0EACBBD3-FC68-4ACB-875D-7F32F3E8440A}">
      <dgm:prSet/>
      <dgm:spPr/>
      <dgm:t>
        <a:bodyPr/>
        <a:lstStyle/>
        <a:p>
          <a:endParaRPr lang="en-US"/>
        </a:p>
      </dgm:t>
    </dgm:pt>
    <dgm:pt modelId="{DE08AB29-1D75-46FD-9DCB-D4E5B3F7C6E8}" type="sibTrans" cxnId="{0EACBBD3-FC68-4ACB-875D-7F32F3E8440A}">
      <dgm:prSet/>
      <dgm:spPr/>
      <dgm:t>
        <a:bodyPr/>
        <a:lstStyle/>
        <a:p>
          <a:endParaRPr lang="en-US"/>
        </a:p>
      </dgm:t>
    </dgm:pt>
    <dgm:pt modelId="{6A42D35A-A1C4-4F1F-A225-4EAE293CB24B}">
      <dgm:prSet/>
      <dgm:spPr/>
      <dgm:t>
        <a:bodyPr/>
        <a:lstStyle/>
        <a:p>
          <a:r>
            <a:rPr lang="fi-FI" dirty="0"/>
            <a:t>silmälasit </a:t>
          </a:r>
          <a:endParaRPr lang="en-US" dirty="0"/>
        </a:p>
      </dgm:t>
    </dgm:pt>
    <dgm:pt modelId="{A7DF3AB6-BBA1-47D6-9BFA-7760D91D1E6E}" type="parTrans" cxnId="{5A35DBC8-9585-428C-9A71-6FF0EBA5A9FD}">
      <dgm:prSet/>
      <dgm:spPr/>
      <dgm:t>
        <a:bodyPr/>
        <a:lstStyle/>
        <a:p>
          <a:endParaRPr lang="en-US"/>
        </a:p>
      </dgm:t>
    </dgm:pt>
    <dgm:pt modelId="{EF901042-10C9-41CA-8990-37582568965D}" type="sibTrans" cxnId="{5A35DBC8-9585-428C-9A71-6FF0EBA5A9FD}">
      <dgm:prSet/>
      <dgm:spPr/>
      <dgm:t>
        <a:bodyPr/>
        <a:lstStyle/>
        <a:p>
          <a:endParaRPr lang="en-US"/>
        </a:p>
      </dgm:t>
    </dgm:pt>
    <dgm:pt modelId="{661F8001-E17F-408B-A75E-0B9C38A04E7E}">
      <dgm:prSet/>
      <dgm:spPr/>
      <dgm:t>
        <a:bodyPr/>
        <a:lstStyle/>
        <a:p>
          <a:r>
            <a:rPr lang="fi-FI"/>
            <a:t>hampaat</a:t>
          </a:r>
          <a:endParaRPr lang="en-US"/>
        </a:p>
      </dgm:t>
    </dgm:pt>
    <dgm:pt modelId="{9F323B68-1890-4C8E-9666-614946F35977}" type="parTrans" cxnId="{E384E355-E844-4AC1-B6EA-40AA78866C81}">
      <dgm:prSet/>
      <dgm:spPr/>
      <dgm:t>
        <a:bodyPr/>
        <a:lstStyle/>
        <a:p>
          <a:endParaRPr lang="en-US"/>
        </a:p>
      </dgm:t>
    </dgm:pt>
    <dgm:pt modelId="{2E25BE55-3C21-48AC-996D-7B091F579284}" type="sibTrans" cxnId="{E384E355-E844-4AC1-B6EA-40AA78866C81}">
      <dgm:prSet/>
      <dgm:spPr/>
      <dgm:t>
        <a:bodyPr/>
        <a:lstStyle/>
        <a:p>
          <a:endParaRPr lang="en-US"/>
        </a:p>
      </dgm:t>
    </dgm:pt>
    <dgm:pt modelId="{D49A26E5-1079-45A6-BE28-FA5176324900}">
      <dgm:prSet/>
      <dgm:spPr/>
      <dgm:t>
        <a:bodyPr/>
        <a:lstStyle/>
        <a:p>
          <a:pPr>
            <a:defRPr b="1"/>
          </a:pPr>
          <a:r>
            <a:rPr lang="fi-FI"/>
            <a:t>ruokailuasennon järjestäminen vuoteessa / tuolissa: hyvä asento mahdollistaa potilaan liikkuvuuden ja nieleminen helpottuu</a:t>
          </a:r>
          <a:endParaRPr lang="en-US"/>
        </a:p>
      </dgm:t>
    </dgm:pt>
    <dgm:pt modelId="{6FE9F1F2-8CD6-4539-A425-78FEF2D8A4AF}" type="parTrans" cxnId="{ACB6F7D7-C6DE-4A23-B294-7D3090EE326B}">
      <dgm:prSet/>
      <dgm:spPr/>
      <dgm:t>
        <a:bodyPr/>
        <a:lstStyle/>
        <a:p>
          <a:endParaRPr lang="en-US"/>
        </a:p>
      </dgm:t>
    </dgm:pt>
    <dgm:pt modelId="{886CC627-6EA7-4720-97BD-CEE86935EFD2}" type="sibTrans" cxnId="{ACB6F7D7-C6DE-4A23-B294-7D3090EE326B}">
      <dgm:prSet/>
      <dgm:spPr/>
      <dgm:t>
        <a:bodyPr/>
        <a:lstStyle/>
        <a:p>
          <a:endParaRPr lang="en-US"/>
        </a:p>
      </dgm:t>
    </dgm:pt>
    <dgm:pt modelId="{161BAC52-86A7-4F04-BD7C-282CA0DB9CEB}" type="pres">
      <dgm:prSet presAssocID="{625F0D6F-93EB-40D2-8946-68B9882DCC08}" presName="root" presStyleCnt="0">
        <dgm:presLayoutVars>
          <dgm:dir/>
          <dgm:resizeHandles val="exact"/>
        </dgm:presLayoutVars>
      </dgm:prSet>
      <dgm:spPr/>
    </dgm:pt>
    <dgm:pt modelId="{EC46CB01-B65C-4AC2-B95E-F69C944DC39B}" type="pres">
      <dgm:prSet presAssocID="{57104F52-7033-4D03-BBFE-D9884C9D3307}" presName="compNode" presStyleCnt="0"/>
      <dgm:spPr/>
    </dgm:pt>
    <dgm:pt modelId="{679E7B64-0316-4B3E-9919-7BB3A421D078}" type="pres">
      <dgm:prSet presAssocID="{57104F52-7033-4D03-BBFE-D9884C9D330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kon avaaminen"/>
        </a:ext>
      </dgm:extLst>
    </dgm:pt>
    <dgm:pt modelId="{95DF27DC-7CA6-42AC-8732-087E7009E112}" type="pres">
      <dgm:prSet presAssocID="{57104F52-7033-4D03-BBFE-D9884C9D3307}" presName="iconSpace" presStyleCnt="0"/>
      <dgm:spPr/>
    </dgm:pt>
    <dgm:pt modelId="{A63A0393-83B3-4D63-80D5-A3FB0C28A5E5}" type="pres">
      <dgm:prSet presAssocID="{57104F52-7033-4D03-BBFE-D9884C9D3307}" presName="parTx" presStyleLbl="revTx" presStyleIdx="0" presStyleCnt="6" custScaleX="104262" custScaleY="200507" custLinFactNeighborX="2750" custLinFactNeighborY="66903">
        <dgm:presLayoutVars>
          <dgm:chMax val="0"/>
          <dgm:chPref val="0"/>
        </dgm:presLayoutVars>
      </dgm:prSet>
      <dgm:spPr/>
    </dgm:pt>
    <dgm:pt modelId="{EA22F121-FA06-4B6D-9A14-752E4C25BD23}" type="pres">
      <dgm:prSet presAssocID="{57104F52-7033-4D03-BBFE-D9884C9D3307}" presName="txSpace" presStyleCnt="0"/>
      <dgm:spPr/>
    </dgm:pt>
    <dgm:pt modelId="{2B17A0D3-0760-42A3-BB84-6290A236CBED}" type="pres">
      <dgm:prSet presAssocID="{57104F52-7033-4D03-BBFE-D9884C9D3307}" presName="desTx" presStyleLbl="revTx" presStyleIdx="1" presStyleCnt="6">
        <dgm:presLayoutVars/>
      </dgm:prSet>
      <dgm:spPr/>
    </dgm:pt>
    <dgm:pt modelId="{A28955C0-1AA9-44E3-BA63-65A9D41731A8}" type="pres">
      <dgm:prSet presAssocID="{AEEF4171-15EE-491F-81DF-50790567AF4A}" presName="sibTrans" presStyleCnt="0"/>
      <dgm:spPr/>
    </dgm:pt>
    <dgm:pt modelId="{0DE5C29A-890A-4DC4-91AB-D52048E08277}" type="pres">
      <dgm:prSet presAssocID="{ED162CBA-4980-4D47-91E6-8C3367C4A502}" presName="compNode" presStyleCnt="0"/>
      <dgm:spPr/>
    </dgm:pt>
    <dgm:pt modelId="{502EF5C0-2B56-4CB3-8C72-752A848D30C3}" type="pres">
      <dgm:prSet presAssocID="{ED162CBA-4980-4D47-91E6-8C3367C4A50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lmälasit"/>
        </a:ext>
      </dgm:extLst>
    </dgm:pt>
    <dgm:pt modelId="{23D9CB9E-6008-48BB-B356-CBFC6F65F7E7}" type="pres">
      <dgm:prSet presAssocID="{ED162CBA-4980-4D47-91E6-8C3367C4A502}" presName="iconSpace" presStyleCnt="0"/>
      <dgm:spPr/>
    </dgm:pt>
    <dgm:pt modelId="{DCF126B3-C55C-4C06-BF06-D92076504F17}" type="pres">
      <dgm:prSet presAssocID="{ED162CBA-4980-4D47-91E6-8C3367C4A502}" presName="parTx" presStyleLbl="revTx" presStyleIdx="2" presStyleCnt="6">
        <dgm:presLayoutVars>
          <dgm:chMax val="0"/>
          <dgm:chPref val="0"/>
        </dgm:presLayoutVars>
      </dgm:prSet>
      <dgm:spPr/>
    </dgm:pt>
    <dgm:pt modelId="{EC08ADB8-795D-4AA1-925C-78533DD1BD3D}" type="pres">
      <dgm:prSet presAssocID="{ED162CBA-4980-4D47-91E6-8C3367C4A502}" presName="txSpace" presStyleCnt="0"/>
      <dgm:spPr/>
    </dgm:pt>
    <dgm:pt modelId="{1A8243B5-9C68-49EE-AE4C-59B053CD8CC5}" type="pres">
      <dgm:prSet presAssocID="{ED162CBA-4980-4D47-91E6-8C3367C4A502}" presName="desTx" presStyleLbl="revTx" presStyleIdx="3" presStyleCnt="6" custScaleY="2000000">
        <dgm:presLayoutVars/>
      </dgm:prSet>
      <dgm:spPr/>
    </dgm:pt>
    <dgm:pt modelId="{CA4A422C-246C-42A4-8A4E-CE16F6622071}" type="pres">
      <dgm:prSet presAssocID="{A0F87364-1BC6-43EC-9B38-EE6497555463}" presName="sibTrans" presStyleCnt="0"/>
      <dgm:spPr/>
    </dgm:pt>
    <dgm:pt modelId="{D7CE5704-7338-4AA4-81B7-6C3D9C627890}" type="pres">
      <dgm:prSet presAssocID="{D49A26E5-1079-45A6-BE28-FA5176324900}" presName="compNode" presStyleCnt="0"/>
      <dgm:spPr/>
    </dgm:pt>
    <dgm:pt modelId="{C7CAB8F7-1D21-4382-A102-6DF01890B6B6}" type="pres">
      <dgm:prSet presAssocID="{D49A26E5-1079-45A6-BE28-FA517632490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uokaavio"/>
        </a:ext>
      </dgm:extLst>
    </dgm:pt>
    <dgm:pt modelId="{4E4353CA-524E-4298-A126-3976483EF8AA}" type="pres">
      <dgm:prSet presAssocID="{D49A26E5-1079-45A6-BE28-FA5176324900}" presName="iconSpace" presStyleCnt="0"/>
      <dgm:spPr/>
    </dgm:pt>
    <dgm:pt modelId="{775D4195-B8D6-4CD1-843C-CA2EAEC6E21D}" type="pres">
      <dgm:prSet presAssocID="{D49A26E5-1079-45A6-BE28-FA5176324900}" presName="parTx" presStyleLbl="revTx" presStyleIdx="4" presStyleCnt="6">
        <dgm:presLayoutVars>
          <dgm:chMax val="0"/>
          <dgm:chPref val="0"/>
        </dgm:presLayoutVars>
      </dgm:prSet>
      <dgm:spPr/>
    </dgm:pt>
    <dgm:pt modelId="{BA25223A-638A-423D-AA89-99D636D2319F}" type="pres">
      <dgm:prSet presAssocID="{D49A26E5-1079-45A6-BE28-FA5176324900}" presName="txSpace" presStyleCnt="0"/>
      <dgm:spPr/>
    </dgm:pt>
    <dgm:pt modelId="{EFC69C12-8FDC-4DC8-8D3C-C42CD6610E1D}" type="pres">
      <dgm:prSet presAssocID="{D49A26E5-1079-45A6-BE28-FA5176324900}" presName="desTx" presStyleLbl="revTx" presStyleIdx="5" presStyleCnt="6">
        <dgm:presLayoutVars/>
      </dgm:prSet>
      <dgm:spPr/>
    </dgm:pt>
  </dgm:ptLst>
  <dgm:cxnLst>
    <dgm:cxn modelId="{702CD311-0DB6-4B03-8406-50A52EB41F52}" type="presOf" srcId="{ED162CBA-4980-4D47-91E6-8C3367C4A502}" destId="{DCF126B3-C55C-4C06-BF06-D92076504F17}" srcOrd="0" destOrd="0" presId="urn:microsoft.com/office/officeart/2018/5/layout/CenteredIconLabelDescriptionList"/>
    <dgm:cxn modelId="{BB5FB61B-4F0C-4735-ABFE-1D697A51BE28}" srcId="{625F0D6F-93EB-40D2-8946-68B9882DCC08}" destId="{57104F52-7033-4D03-BBFE-D9884C9D3307}" srcOrd="0" destOrd="0" parTransId="{476E46EE-439D-468E-A83A-47E73ADC33DD}" sibTransId="{AEEF4171-15EE-491F-81DF-50790567AF4A}"/>
    <dgm:cxn modelId="{09792932-98BE-48D2-A480-5DAFE2410D6D}" type="presOf" srcId="{661F8001-E17F-408B-A75E-0B9C38A04E7E}" destId="{1A8243B5-9C68-49EE-AE4C-59B053CD8CC5}" srcOrd="0" destOrd="2" presId="urn:microsoft.com/office/officeart/2018/5/layout/CenteredIconLabelDescriptionList"/>
    <dgm:cxn modelId="{70F80249-B9E2-441A-8F21-3E30586BC6E7}" type="presOf" srcId="{625F0D6F-93EB-40D2-8946-68B9882DCC08}" destId="{161BAC52-86A7-4F04-BD7C-282CA0DB9CEB}" srcOrd="0" destOrd="0" presId="urn:microsoft.com/office/officeart/2018/5/layout/CenteredIconLabelDescriptionList"/>
    <dgm:cxn modelId="{9408AA52-23D9-48FA-8137-0366C1227976}" type="presOf" srcId="{6A42D35A-A1C4-4F1F-A225-4EAE293CB24B}" destId="{1A8243B5-9C68-49EE-AE4C-59B053CD8CC5}" srcOrd="0" destOrd="1" presId="urn:microsoft.com/office/officeart/2018/5/layout/CenteredIconLabelDescriptionList"/>
    <dgm:cxn modelId="{6E3C7455-7CA1-4C65-A4A2-9D9862543554}" srcId="{625F0D6F-93EB-40D2-8946-68B9882DCC08}" destId="{ED162CBA-4980-4D47-91E6-8C3367C4A502}" srcOrd="1" destOrd="0" parTransId="{755FB12A-79A0-4A04-AF8B-EDB93DD0B89F}" sibTransId="{A0F87364-1BC6-43EC-9B38-EE6497555463}"/>
    <dgm:cxn modelId="{E384E355-E844-4AC1-B6EA-40AA78866C81}" srcId="{ED162CBA-4980-4D47-91E6-8C3367C4A502}" destId="{661F8001-E17F-408B-A75E-0B9C38A04E7E}" srcOrd="2" destOrd="0" parTransId="{9F323B68-1890-4C8E-9666-614946F35977}" sibTransId="{2E25BE55-3C21-48AC-996D-7B091F579284}"/>
    <dgm:cxn modelId="{2763DC91-B349-4A0B-9649-440F5FE6F85B}" type="presOf" srcId="{D49A26E5-1079-45A6-BE28-FA5176324900}" destId="{775D4195-B8D6-4CD1-843C-CA2EAEC6E21D}" srcOrd="0" destOrd="0" presId="urn:microsoft.com/office/officeart/2018/5/layout/CenteredIconLabelDescriptionList"/>
    <dgm:cxn modelId="{5A35DBC8-9585-428C-9A71-6FF0EBA5A9FD}" srcId="{ED162CBA-4980-4D47-91E6-8C3367C4A502}" destId="{6A42D35A-A1C4-4F1F-A225-4EAE293CB24B}" srcOrd="1" destOrd="0" parTransId="{A7DF3AB6-BBA1-47D6-9BFA-7760D91D1E6E}" sibTransId="{EF901042-10C9-41CA-8990-37582568965D}"/>
    <dgm:cxn modelId="{3301EAC8-88FA-4E5A-AF61-30534ADCDEB8}" type="presOf" srcId="{57104F52-7033-4D03-BBFE-D9884C9D3307}" destId="{A63A0393-83B3-4D63-80D5-A3FB0C28A5E5}" srcOrd="0" destOrd="0" presId="urn:microsoft.com/office/officeart/2018/5/layout/CenteredIconLabelDescriptionList"/>
    <dgm:cxn modelId="{0EACBBD3-FC68-4ACB-875D-7F32F3E8440A}" srcId="{ED162CBA-4980-4D47-91E6-8C3367C4A502}" destId="{2FDC15E4-156D-4281-9755-9BFFF422A791}" srcOrd="0" destOrd="0" parTransId="{E48092CF-EA24-4DE8-8DF4-0FFD6E3E6621}" sibTransId="{DE08AB29-1D75-46FD-9DCB-D4E5B3F7C6E8}"/>
    <dgm:cxn modelId="{ACB6F7D7-C6DE-4A23-B294-7D3090EE326B}" srcId="{625F0D6F-93EB-40D2-8946-68B9882DCC08}" destId="{D49A26E5-1079-45A6-BE28-FA5176324900}" srcOrd="2" destOrd="0" parTransId="{6FE9F1F2-8CD6-4539-A425-78FEF2D8A4AF}" sibTransId="{886CC627-6EA7-4720-97BD-CEE86935EFD2}"/>
    <dgm:cxn modelId="{62963CEC-98D1-4369-8112-2B06E58649FA}" type="presOf" srcId="{2FDC15E4-156D-4281-9755-9BFFF422A791}" destId="{1A8243B5-9C68-49EE-AE4C-59B053CD8CC5}" srcOrd="0" destOrd="0" presId="urn:microsoft.com/office/officeart/2018/5/layout/CenteredIconLabelDescriptionList"/>
    <dgm:cxn modelId="{59D710BF-2D31-4553-96A7-78C1DFC75AD7}" type="presParOf" srcId="{161BAC52-86A7-4F04-BD7C-282CA0DB9CEB}" destId="{EC46CB01-B65C-4AC2-B95E-F69C944DC39B}" srcOrd="0" destOrd="0" presId="urn:microsoft.com/office/officeart/2018/5/layout/CenteredIconLabelDescriptionList"/>
    <dgm:cxn modelId="{3A818C57-0E4F-4B25-8029-43EDF3AEE5BD}" type="presParOf" srcId="{EC46CB01-B65C-4AC2-B95E-F69C944DC39B}" destId="{679E7B64-0316-4B3E-9919-7BB3A421D078}" srcOrd="0" destOrd="0" presId="urn:microsoft.com/office/officeart/2018/5/layout/CenteredIconLabelDescriptionList"/>
    <dgm:cxn modelId="{5FAC6752-1F1C-42FF-9C9F-50A480D1E024}" type="presParOf" srcId="{EC46CB01-B65C-4AC2-B95E-F69C944DC39B}" destId="{95DF27DC-7CA6-42AC-8732-087E7009E112}" srcOrd="1" destOrd="0" presId="urn:microsoft.com/office/officeart/2018/5/layout/CenteredIconLabelDescriptionList"/>
    <dgm:cxn modelId="{FBC191DD-0BAA-4FBC-8350-525E82B16988}" type="presParOf" srcId="{EC46CB01-B65C-4AC2-B95E-F69C944DC39B}" destId="{A63A0393-83B3-4D63-80D5-A3FB0C28A5E5}" srcOrd="2" destOrd="0" presId="urn:microsoft.com/office/officeart/2018/5/layout/CenteredIconLabelDescriptionList"/>
    <dgm:cxn modelId="{33531898-2CD3-4B0D-AF1C-C2C8765B534B}" type="presParOf" srcId="{EC46CB01-B65C-4AC2-B95E-F69C944DC39B}" destId="{EA22F121-FA06-4B6D-9A14-752E4C25BD23}" srcOrd="3" destOrd="0" presId="urn:microsoft.com/office/officeart/2018/5/layout/CenteredIconLabelDescriptionList"/>
    <dgm:cxn modelId="{7E3BC13E-9837-45E5-87C9-F7512D32D3A0}" type="presParOf" srcId="{EC46CB01-B65C-4AC2-B95E-F69C944DC39B}" destId="{2B17A0D3-0760-42A3-BB84-6290A236CBED}" srcOrd="4" destOrd="0" presId="urn:microsoft.com/office/officeart/2018/5/layout/CenteredIconLabelDescriptionList"/>
    <dgm:cxn modelId="{BAE9158C-404F-4674-9CC3-3BD765B6D499}" type="presParOf" srcId="{161BAC52-86A7-4F04-BD7C-282CA0DB9CEB}" destId="{A28955C0-1AA9-44E3-BA63-65A9D41731A8}" srcOrd="1" destOrd="0" presId="urn:microsoft.com/office/officeart/2018/5/layout/CenteredIconLabelDescriptionList"/>
    <dgm:cxn modelId="{EE191D99-4603-4247-AD4E-27E243D9941C}" type="presParOf" srcId="{161BAC52-86A7-4F04-BD7C-282CA0DB9CEB}" destId="{0DE5C29A-890A-4DC4-91AB-D52048E08277}" srcOrd="2" destOrd="0" presId="urn:microsoft.com/office/officeart/2018/5/layout/CenteredIconLabelDescriptionList"/>
    <dgm:cxn modelId="{F4031FDA-BDB8-4735-B59B-B460502DA45E}" type="presParOf" srcId="{0DE5C29A-890A-4DC4-91AB-D52048E08277}" destId="{502EF5C0-2B56-4CB3-8C72-752A848D30C3}" srcOrd="0" destOrd="0" presId="urn:microsoft.com/office/officeart/2018/5/layout/CenteredIconLabelDescriptionList"/>
    <dgm:cxn modelId="{21A64396-0877-4182-AD3F-B8BCF1456720}" type="presParOf" srcId="{0DE5C29A-890A-4DC4-91AB-D52048E08277}" destId="{23D9CB9E-6008-48BB-B356-CBFC6F65F7E7}" srcOrd="1" destOrd="0" presId="urn:microsoft.com/office/officeart/2018/5/layout/CenteredIconLabelDescriptionList"/>
    <dgm:cxn modelId="{D8B3C997-6E88-4F54-B328-61DF42207FBC}" type="presParOf" srcId="{0DE5C29A-890A-4DC4-91AB-D52048E08277}" destId="{DCF126B3-C55C-4C06-BF06-D92076504F17}" srcOrd="2" destOrd="0" presId="urn:microsoft.com/office/officeart/2018/5/layout/CenteredIconLabelDescriptionList"/>
    <dgm:cxn modelId="{AF48ECDB-5A3B-4498-970A-0DA5E380F0F6}" type="presParOf" srcId="{0DE5C29A-890A-4DC4-91AB-D52048E08277}" destId="{EC08ADB8-795D-4AA1-925C-78533DD1BD3D}" srcOrd="3" destOrd="0" presId="urn:microsoft.com/office/officeart/2018/5/layout/CenteredIconLabelDescriptionList"/>
    <dgm:cxn modelId="{495FECC2-35B0-401A-A042-25157ADCB61D}" type="presParOf" srcId="{0DE5C29A-890A-4DC4-91AB-D52048E08277}" destId="{1A8243B5-9C68-49EE-AE4C-59B053CD8CC5}" srcOrd="4" destOrd="0" presId="urn:microsoft.com/office/officeart/2018/5/layout/CenteredIconLabelDescriptionList"/>
    <dgm:cxn modelId="{4D628F20-112B-4001-ABC1-A59801EFAB69}" type="presParOf" srcId="{161BAC52-86A7-4F04-BD7C-282CA0DB9CEB}" destId="{CA4A422C-246C-42A4-8A4E-CE16F6622071}" srcOrd="3" destOrd="0" presId="urn:microsoft.com/office/officeart/2018/5/layout/CenteredIconLabelDescriptionList"/>
    <dgm:cxn modelId="{3325453F-06F8-40BC-A6DF-E1F1BFB59510}" type="presParOf" srcId="{161BAC52-86A7-4F04-BD7C-282CA0DB9CEB}" destId="{D7CE5704-7338-4AA4-81B7-6C3D9C627890}" srcOrd="4" destOrd="0" presId="urn:microsoft.com/office/officeart/2018/5/layout/CenteredIconLabelDescriptionList"/>
    <dgm:cxn modelId="{53286E33-24C8-4FA1-ACD3-0A96994FAA30}" type="presParOf" srcId="{D7CE5704-7338-4AA4-81B7-6C3D9C627890}" destId="{C7CAB8F7-1D21-4382-A102-6DF01890B6B6}" srcOrd="0" destOrd="0" presId="urn:microsoft.com/office/officeart/2018/5/layout/CenteredIconLabelDescriptionList"/>
    <dgm:cxn modelId="{97F89F6F-457C-4B93-8709-EF2EBB214B0F}" type="presParOf" srcId="{D7CE5704-7338-4AA4-81B7-6C3D9C627890}" destId="{4E4353CA-524E-4298-A126-3976483EF8AA}" srcOrd="1" destOrd="0" presId="urn:microsoft.com/office/officeart/2018/5/layout/CenteredIconLabelDescriptionList"/>
    <dgm:cxn modelId="{1F5B54D8-E618-42F4-A173-8389D624BA65}" type="presParOf" srcId="{D7CE5704-7338-4AA4-81B7-6C3D9C627890}" destId="{775D4195-B8D6-4CD1-843C-CA2EAEC6E21D}" srcOrd="2" destOrd="0" presId="urn:microsoft.com/office/officeart/2018/5/layout/CenteredIconLabelDescriptionList"/>
    <dgm:cxn modelId="{2D7331BB-104F-401B-B28E-665937E22F85}" type="presParOf" srcId="{D7CE5704-7338-4AA4-81B7-6C3D9C627890}" destId="{BA25223A-638A-423D-AA89-99D636D2319F}" srcOrd="3" destOrd="0" presId="urn:microsoft.com/office/officeart/2018/5/layout/CenteredIconLabelDescriptionList"/>
    <dgm:cxn modelId="{95F54926-D97C-42A4-AC03-025B8F564F5B}" type="presParOf" srcId="{D7CE5704-7338-4AA4-81B7-6C3D9C627890}" destId="{EFC69C12-8FDC-4DC8-8D3C-C42CD6610E1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EEC1BA-A4E6-42E9-BAA6-CD84CAD66A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4FB89B-66EE-47AA-B8B2-94602EC0D2C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i-FI" dirty="0"/>
            <a:t>Voi liittyä pureskeluun tai oikea-aikaiseen nielemiseen</a:t>
          </a:r>
          <a:endParaRPr lang="en-US" dirty="0"/>
        </a:p>
      </dgm:t>
    </dgm:pt>
    <dgm:pt modelId="{CF110105-BE2E-476F-A748-5C516D870E62}" type="parTrans" cxnId="{CF914CCF-C96A-4453-8032-C1FC002AC9BC}">
      <dgm:prSet/>
      <dgm:spPr/>
      <dgm:t>
        <a:bodyPr/>
        <a:lstStyle/>
        <a:p>
          <a:endParaRPr lang="en-US"/>
        </a:p>
      </dgm:t>
    </dgm:pt>
    <dgm:pt modelId="{F4814EC8-BE15-454B-B3FA-610D6B6AE414}" type="sibTrans" cxnId="{CF914CCF-C96A-4453-8032-C1FC002AC9BC}">
      <dgm:prSet/>
      <dgm:spPr/>
      <dgm:t>
        <a:bodyPr/>
        <a:lstStyle/>
        <a:p>
          <a:endParaRPr lang="en-US"/>
        </a:p>
      </dgm:t>
    </dgm:pt>
    <dgm:pt modelId="{5FF4561B-B27B-40D9-A62B-7B10937DEAB2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i-FI" dirty="0"/>
            <a:t>Nielun automaattiset suojamekanismit heikentyneet -&gt; aspiraation riski</a:t>
          </a:r>
          <a:endParaRPr lang="en-US" dirty="0"/>
        </a:p>
      </dgm:t>
    </dgm:pt>
    <dgm:pt modelId="{C6C5ACCD-5E85-48BA-8568-4A10A4392FAF}" type="parTrans" cxnId="{F2A1B4B1-0281-4CBA-9FF3-A9804D42E9F0}">
      <dgm:prSet/>
      <dgm:spPr/>
      <dgm:t>
        <a:bodyPr/>
        <a:lstStyle/>
        <a:p>
          <a:endParaRPr lang="en-US"/>
        </a:p>
      </dgm:t>
    </dgm:pt>
    <dgm:pt modelId="{D1251ABA-5361-4D3D-AE6C-30161BF25040}" type="sibTrans" cxnId="{F2A1B4B1-0281-4CBA-9FF3-A9804D42E9F0}">
      <dgm:prSet/>
      <dgm:spPr/>
      <dgm:t>
        <a:bodyPr/>
        <a:lstStyle/>
        <a:p>
          <a:endParaRPr lang="en-US"/>
        </a:p>
      </dgm:t>
    </dgm:pt>
    <dgm:pt modelId="{178EBBC9-3D20-44E4-8348-2ACC27F25B8D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i-FI"/>
            <a:t>Ruuan koostumus tärkeää</a:t>
          </a:r>
          <a:endParaRPr lang="en-US"/>
        </a:p>
      </dgm:t>
    </dgm:pt>
    <dgm:pt modelId="{83DD3259-092D-42A9-91F7-E2DEC99FA1EE}" type="parTrans" cxnId="{EF6C86B9-6643-4A12-A9F3-E78C5ED99461}">
      <dgm:prSet/>
      <dgm:spPr/>
      <dgm:t>
        <a:bodyPr/>
        <a:lstStyle/>
        <a:p>
          <a:endParaRPr lang="en-US"/>
        </a:p>
      </dgm:t>
    </dgm:pt>
    <dgm:pt modelId="{B4018D26-2AEB-451F-A91F-596247A51914}" type="sibTrans" cxnId="{EF6C86B9-6643-4A12-A9F3-E78C5ED99461}">
      <dgm:prSet/>
      <dgm:spPr/>
      <dgm:t>
        <a:bodyPr/>
        <a:lstStyle/>
        <a:p>
          <a:endParaRPr lang="en-US"/>
        </a:p>
      </dgm:t>
    </dgm:pt>
    <dgm:pt modelId="{306F5E93-35E2-45E3-B5A7-32A332882F25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i-FI"/>
            <a:t>Pieniä suupaloja, tarkkaile nielemistä</a:t>
          </a:r>
          <a:endParaRPr lang="en-US"/>
        </a:p>
      </dgm:t>
    </dgm:pt>
    <dgm:pt modelId="{506F89AE-252F-49CD-9406-C3334604A2CF}" type="parTrans" cxnId="{7FF615D3-1F79-40EC-AF69-94757D7F39AD}">
      <dgm:prSet/>
      <dgm:spPr/>
      <dgm:t>
        <a:bodyPr/>
        <a:lstStyle/>
        <a:p>
          <a:endParaRPr lang="en-US"/>
        </a:p>
      </dgm:t>
    </dgm:pt>
    <dgm:pt modelId="{1B91E66A-BEBD-4CEF-AD88-A1E23938EFEE}" type="sibTrans" cxnId="{7FF615D3-1F79-40EC-AF69-94757D7F39AD}">
      <dgm:prSet/>
      <dgm:spPr/>
      <dgm:t>
        <a:bodyPr/>
        <a:lstStyle/>
        <a:p>
          <a:endParaRPr lang="en-US"/>
        </a:p>
      </dgm:t>
    </dgm:pt>
    <dgm:pt modelId="{D3F17381-5232-49D0-8527-5047B65D0F3D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i-FI"/>
            <a:t>Suupielien hoito (ruokaa ja sylkeä voi valua)</a:t>
          </a:r>
          <a:endParaRPr lang="en-US"/>
        </a:p>
      </dgm:t>
    </dgm:pt>
    <dgm:pt modelId="{BC950BD8-AE78-467B-BBBE-F8705C3FFF69}" type="parTrans" cxnId="{91998A79-A386-4DF2-94D2-28B3E4422BD9}">
      <dgm:prSet/>
      <dgm:spPr/>
      <dgm:t>
        <a:bodyPr/>
        <a:lstStyle/>
        <a:p>
          <a:endParaRPr lang="en-US"/>
        </a:p>
      </dgm:t>
    </dgm:pt>
    <dgm:pt modelId="{C2584241-DE3A-42D6-8543-DEC428BF535A}" type="sibTrans" cxnId="{91998A79-A386-4DF2-94D2-28B3E4422BD9}">
      <dgm:prSet/>
      <dgm:spPr/>
      <dgm:t>
        <a:bodyPr/>
        <a:lstStyle/>
        <a:p>
          <a:endParaRPr lang="en-US"/>
        </a:p>
      </dgm:t>
    </dgm:pt>
    <dgm:pt modelId="{15089EB2-80ED-4653-93C6-773DD437B429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i-FI"/>
            <a:t>Tosi hitaasti syöttäminen! </a:t>
          </a:r>
          <a:endParaRPr lang="en-US"/>
        </a:p>
      </dgm:t>
    </dgm:pt>
    <dgm:pt modelId="{C3DD6024-439B-41F4-B04E-AA9F64D6D4AF}" type="parTrans" cxnId="{B66018BB-35EA-4EB3-910D-78CCC1D32B0A}">
      <dgm:prSet/>
      <dgm:spPr/>
      <dgm:t>
        <a:bodyPr/>
        <a:lstStyle/>
        <a:p>
          <a:endParaRPr lang="en-US"/>
        </a:p>
      </dgm:t>
    </dgm:pt>
    <dgm:pt modelId="{A7F0782F-267B-4A43-A71D-FF9F7EF91063}" type="sibTrans" cxnId="{B66018BB-35EA-4EB3-910D-78CCC1D32B0A}">
      <dgm:prSet/>
      <dgm:spPr/>
      <dgm:t>
        <a:bodyPr/>
        <a:lstStyle/>
        <a:p>
          <a:endParaRPr lang="en-US"/>
        </a:p>
      </dgm:t>
    </dgm:pt>
    <dgm:pt modelId="{1C72E76C-700C-4521-A650-4A47FA7FB006}" type="pres">
      <dgm:prSet presAssocID="{7BEEC1BA-A4E6-42E9-BAA6-CD84CAD66A1D}" presName="linear" presStyleCnt="0">
        <dgm:presLayoutVars>
          <dgm:animLvl val="lvl"/>
          <dgm:resizeHandles val="exact"/>
        </dgm:presLayoutVars>
      </dgm:prSet>
      <dgm:spPr/>
    </dgm:pt>
    <dgm:pt modelId="{EE8C520E-6B7E-439E-B41B-37E2AB579EC4}" type="pres">
      <dgm:prSet presAssocID="{E94FB89B-66EE-47AA-B8B2-94602EC0D2C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B536220-D51D-4A39-9E5F-DF348D160024}" type="pres">
      <dgm:prSet presAssocID="{F4814EC8-BE15-454B-B3FA-610D6B6AE414}" presName="spacer" presStyleCnt="0"/>
      <dgm:spPr/>
    </dgm:pt>
    <dgm:pt modelId="{F5E1AD05-3841-4301-8462-EA78367D9CC0}" type="pres">
      <dgm:prSet presAssocID="{5FF4561B-B27B-40D9-A62B-7B10937DEAB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339E0C8-F75B-42D3-8786-CC038757CB53}" type="pres">
      <dgm:prSet presAssocID="{D1251ABA-5361-4D3D-AE6C-30161BF25040}" presName="spacer" presStyleCnt="0"/>
      <dgm:spPr/>
    </dgm:pt>
    <dgm:pt modelId="{43A8FB08-4932-4A34-B0D2-8437D2F9F432}" type="pres">
      <dgm:prSet presAssocID="{178EBBC9-3D20-44E4-8348-2ACC27F25B8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23B551B-D2DC-49B9-BB08-47BA112C0DE7}" type="pres">
      <dgm:prSet presAssocID="{B4018D26-2AEB-451F-A91F-596247A51914}" presName="spacer" presStyleCnt="0"/>
      <dgm:spPr/>
    </dgm:pt>
    <dgm:pt modelId="{557A79F8-C87F-4077-B3A5-AF6E88EACB49}" type="pres">
      <dgm:prSet presAssocID="{306F5E93-35E2-45E3-B5A7-32A332882F2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D787CBE-FF42-4CAD-9242-7FDCCBBA050D}" type="pres">
      <dgm:prSet presAssocID="{1B91E66A-BEBD-4CEF-AD88-A1E23938EFEE}" presName="spacer" presStyleCnt="0"/>
      <dgm:spPr/>
    </dgm:pt>
    <dgm:pt modelId="{A72DE57C-EA54-4EC9-BCBC-C5A12C4C80B1}" type="pres">
      <dgm:prSet presAssocID="{D3F17381-5232-49D0-8527-5047B65D0F3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96C8170-70E6-4FE9-AB6B-4AD2F7878A9B}" type="pres">
      <dgm:prSet presAssocID="{C2584241-DE3A-42D6-8543-DEC428BF535A}" presName="spacer" presStyleCnt="0"/>
      <dgm:spPr/>
    </dgm:pt>
    <dgm:pt modelId="{1269C97A-8EA9-4D4E-8427-601D7A0FACE8}" type="pres">
      <dgm:prSet presAssocID="{15089EB2-80ED-4653-93C6-773DD437B42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2CF9860-2BAB-4E3E-AA29-77B101D08F60}" type="presOf" srcId="{5FF4561B-B27B-40D9-A62B-7B10937DEAB2}" destId="{F5E1AD05-3841-4301-8462-EA78367D9CC0}" srcOrd="0" destOrd="0" presId="urn:microsoft.com/office/officeart/2005/8/layout/vList2"/>
    <dgm:cxn modelId="{91998A79-A386-4DF2-94D2-28B3E4422BD9}" srcId="{7BEEC1BA-A4E6-42E9-BAA6-CD84CAD66A1D}" destId="{D3F17381-5232-49D0-8527-5047B65D0F3D}" srcOrd="4" destOrd="0" parTransId="{BC950BD8-AE78-467B-BBBE-F8705C3FFF69}" sibTransId="{C2584241-DE3A-42D6-8543-DEC428BF535A}"/>
    <dgm:cxn modelId="{35908F82-ACCC-409B-B3F3-90782BEE5FE5}" type="presOf" srcId="{178EBBC9-3D20-44E4-8348-2ACC27F25B8D}" destId="{43A8FB08-4932-4A34-B0D2-8437D2F9F432}" srcOrd="0" destOrd="0" presId="urn:microsoft.com/office/officeart/2005/8/layout/vList2"/>
    <dgm:cxn modelId="{E28832AD-72AD-4FE4-8F80-F13CFBA81ACD}" type="presOf" srcId="{15089EB2-80ED-4653-93C6-773DD437B429}" destId="{1269C97A-8EA9-4D4E-8427-601D7A0FACE8}" srcOrd="0" destOrd="0" presId="urn:microsoft.com/office/officeart/2005/8/layout/vList2"/>
    <dgm:cxn modelId="{A025BDB0-A0F9-491C-8455-EB3D4C97A3DE}" type="presOf" srcId="{306F5E93-35E2-45E3-B5A7-32A332882F25}" destId="{557A79F8-C87F-4077-B3A5-AF6E88EACB49}" srcOrd="0" destOrd="0" presId="urn:microsoft.com/office/officeart/2005/8/layout/vList2"/>
    <dgm:cxn modelId="{F2A1B4B1-0281-4CBA-9FF3-A9804D42E9F0}" srcId="{7BEEC1BA-A4E6-42E9-BAA6-CD84CAD66A1D}" destId="{5FF4561B-B27B-40D9-A62B-7B10937DEAB2}" srcOrd="1" destOrd="0" parTransId="{C6C5ACCD-5E85-48BA-8568-4A10A4392FAF}" sibTransId="{D1251ABA-5361-4D3D-AE6C-30161BF25040}"/>
    <dgm:cxn modelId="{9BF35BB2-003C-45F1-A55E-213737D370D3}" type="presOf" srcId="{D3F17381-5232-49D0-8527-5047B65D0F3D}" destId="{A72DE57C-EA54-4EC9-BCBC-C5A12C4C80B1}" srcOrd="0" destOrd="0" presId="urn:microsoft.com/office/officeart/2005/8/layout/vList2"/>
    <dgm:cxn modelId="{EF6C86B9-6643-4A12-A9F3-E78C5ED99461}" srcId="{7BEEC1BA-A4E6-42E9-BAA6-CD84CAD66A1D}" destId="{178EBBC9-3D20-44E4-8348-2ACC27F25B8D}" srcOrd="2" destOrd="0" parTransId="{83DD3259-092D-42A9-91F7-E2DEC99FA1EE}" sibTransId="{B4018D26-2AEB-451F-A91F-596247A51914}"/>
    <dgm:cxn modelId="{B66018BB-35EA-4EB3-910D-78CCC1D32B0A}" srcId="{7BEEC1BA-A4E6-42E9-BAA6-CD84CAD66A1D}" destId="{15089EB2-80ED-4653-93C6-773DD437B429}" srcOrd="5" destOrd="0" parTransId="{C3DD6024-439B-41F4-B04E-AA9F64D6D4AF}" sibTransId="{A7F0782F-267B-4A43-A71D-FF9F7EF91063}"/>
    <dgm:cxn modelId="{D48C90BC-9DD0-4AE5-AE37-358B20ABFE22}" type="presOf" srcId="{7BEEC1BA-A4E6-42E9-BAA6-CD84CAD66A1D}" destId="{1C72E76C-700C-4521-A650-4A47FA7FB006}" srcOrd="0" destOrd="0" presId="urn:microsoft.com/office/officeart/2005/8/layout/vList2"/>
    <dgm:cxn modelId="{CF914CCF-C96A-4453-8032-C1FC002AC9BC}" srcId="{7BEEC1BA-A4E6-42E9-BAA6-CD84CAD66A1D}" destId="{E94FB89B-66EE-47AA-B8B2-94602EC0D2C6}" srcOrd="0" destOrd="0" parTransId="{CF110105-BE2E-476F-A748-5C516D870E62}" sibTransId="{F4814EC8-BE15-454B-B3FA-610D6B6AE414}"/>
    <dgm:cxn modelId="{7FF615D3-1F79-40EC-AF69-94757D7F39AD}" srcId="{7BEEC1BA-A4E6-42E9-BAA6-CD84CAD66A1D}" destId="{306F5E93-35E2-45E3-B5A7-32A332882F25}" srcOrd="3" destOrd="0" parTransId="{506F89AE-252F-49CD-9406-C3334604A2CF}" sibTransId="{1B91E66A-BEBD-4CEF-AD88-A1E23938EFEE}"/>
    <dgm:cxn modelId="{566227F0-C9AF-437F-894E-1FCA05E49590}" type="presOf" srcId="{E94FB89B-66EE-47AA-B8B2-94602EC0D2C6}" destId="{EE8C520E-6B7E-439E-B41B-37E2AB579EC4}" srcOrd="0" destOrd="0" presId="urn:microsoft.com/office/officeart/2005/8/layout/vList2"/>
    <dgm:cxn modelId="{3AF7777C-8ACD-46E5-A349-4EEC5EB0335F}" type="presParOf" srcId="{1C72E76C-700C-4521-A650-4A47FA7FB006}" destId="{EE8C520E-6B7E-439E-B41B-37E2AB579EC4}" srcOrd="0" destOrd="0" presId="urn:microsoft.com/office/officeart/2005/8/layout/vList2"/>
    <dgm:cxn modelId="{7B3F70E3-9EDC-4B52-9DA7-82B65D6297C1}" type="presParOf" srcId="{1C72E76C-700C-4521-A650-4A47FA7FB006}" destId="{4B536220-D51D-4A39-9E5F-DF348D160024}" srcOrd="1" destOrd="0" presId="urn:microsoft.com/office/officeart/2005/8/layout/vList2"/>
    <dgm:cxn modelId="{7E4C6D63-C3D9-4D93-ACA2-3F1E47C0EDD0}" type="presParOf" srcId="{1C72E76C-700C-4521-A650-4A47FA7FB006}" destId="{F5E1AD05-3841-4301-8462-EA78367D9CC0}" srcOrd="2" destOrd="0" presId="urn:microsoft.com/office/officeart/2005/8/layout/vList2"/>
    <dgm:cxn modelId="{AEF168A0-E69C-49BF-BB2F-23842E1E7BEB}" type="presParOf" srcId="{1C72E76C-700C-4521-A650-4A47FA7FB006}" destId="{9339E0C8-F75B-42D3-8786-CC038757CB53}" srcOrd="3" destOrd="0" presId="urn:microsoft.com/office/officeart/2005/8/layout/vList2"/>
    <dgm:cxn modelId="{DF5CC599-FD81-4966-97C9-ACA4057509D6}" type="presParOf" srcId="{1C72E76C-700C-4521-A650-4A47FA7FB006}" destId="{43A8FB08-4932-4A34-B0D2-8437D2F9F432}" srcOrd="4" destOrd="0" presId="urn:microsoft.com/office/officeart/2005/8/layout/vList2"/>
    <dgm:cxn modelId="{786912BC-60AA-4FC9-A180-FD6464C859CC}" type="presParOf" srcId="{1C72E76C-700C-4521-A650-4A47FA7FB006}" destId="{923B551B-D2DC-49B9-BB08-47BA112C0DE7}" srcOrd="5" destOrd="0" presId="urn:microsoft.com/office/officeart/2005/8/layout/vList2"/>
    <dgm:cxn modelId="{DFD1481C-A203-4E73-A978-9F663DC21B11}" type="presParOf" srcId="{1C72E76C-700C-4521-A650-4A47FA7FB006}" destId="{557A79F8-C87F-4077-B3A5-AF6E88EACB49}" srcOrd="6" destOrd="0" presId="urn:microsoft.com/office/officeart/2005/8/layout/vList2"/>
    <dgm:cxn modelId="{AFB41CA3-7824-4E6A-A16B-CF365087BF45}" type="presParOf" srcId="{1C72E76C-700C-4521-A650-4A47FA7FB006}" destId="{ED787CBE-FF42-4CAD-9242-7FDCCBBA050D}" srcOrd="7" destOrd="0" presId="urn:microsoft.com/office/officeart/2005/8/layout/vList2"/>
    <dgm:cxn modelId="{17481AFD-E09D-4DB5-B6D3-BE504FF0D168}" type="presParOf" srcId="{1C72E76C-700C-4521-A650-4A47FA7FB006}" destId="{A72DE57C-EA54-4EC9-BCBC-C5A12C4C80B1}" srcOrd="8" destOrd="0" presId="urn:microsoft.com/office/officeart/2005/8/layout/vList2"/>
    <dgm:cxn modelId="{3E44B3CF-7A97-49AA-BF8C-84F2B36D0F4C}" type="presParOf" srcId="{1C72E76C-700C-4521-A650-4A47FA7FB006}" destId="{F96C8170-70E6-4FE9-AB6B-4AD2F7878A9B}" srcOrd="9" destOrd="0" presId="urn:microsoft.com/office/officeart/2005/8/layout/vList2"/>
    <dgm:cxn modelId="{9A89E6D7-DE46-4C41-AC4E-1374EC860307}" type="presParOf" srcId="{1C72E76C-700C-4521-A650-4A47FA7FB006}" destId="{1269C97A-8EA9-4D4E-8427-601D7A0FACE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4D2F7F-5ABD-4FB5-BD91-709FD217256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FC4C1D1-D259-439A-A592-1D645796E5AE}">
      <dgm:prSet custT="1"/>
      <dgm:spPr/>
      <dgm:t>
        <a:bodyPr/>
        <a:lstStyle/>
        <a:p>
          <a:pPr>
            <a:defRPr cap="all"/>
          </a:pPr>
          <a:r>
            <a:rPr lang="fi-FI" sz="1800" dirty="0"/>
            <a:t>letkuruokinnan edellytyksenä on toimiva ruoansulatuskanava. Etuna letkuruokinnassa on se, että se pitää yllä ruoansulatuskanavan normaalia toimintaa.</a:t>
          </a:r>
          <a:endParaRPr lang="en-US" sz="1800" dirty="0"/>
        </a:p>
      </dgm:t>
    </dgm:pt>
    <dgm:pt modelId="{1F80B311-96A2-4735-9CAF-C5F6F4839466}" type="parTrans" cxnId="{9CD6B384-70C1-4C48-805B-8270C3524CAA}">
      <dgm:prSet/>
      <dgm:spPr/>
      <dgm:t>
        <a:bodyPr/>
        <a:lstStyle/>
        <a:p>
          <a:endParaRPr lang="en-US"/>
        </a:p>
      </dgm:t>
    </dgm:pt>
    <dgm:pt modelId="{35A62CD3-8006-43C3-95DB-5980ACAD4972}" type="sibTrans" cxnId="{9CD6B384-70C1-4C48-805B-8270C3524CAA}">
      <dgm:prSet/>
      <dgm:spPr/>
      <dgm:t>
        <a:bodyPr/>
        <a:lstStyle/>
        <a:p>
          <a:endParaRPr lang="en-US"/>
        </a:p>
      </dgm:t>
    </dgm:pt>
    <dgm:pt modelId="{654E4EC1-71EF-4E0F-AFE3-322D9AE2C488}">
      <dgm:prSet custT="1"/>
      <dgm:spPr/>
      <dgm:t>
        <a:bodyPr/>
        <a:lstStyle/>
        <a:p>
          <a:pPr>
            <a:defRPr cap="all"/>
          </a:pPr>
          <a:r>
            <a:rPr lang="fi-FI" sz="1800"/>
            <a:t>- syöttöletkut!</a:t>
          </a:r>
          <a:endParaRPr lang="en-US" sz="1800"/>
        </a:p>
      </dgm:t>
    </dgm:pt>
    <dgm:pt modelId="{2DF5A4F6-2E5E-42E8-B17A-871A5F56203B}" type="parTrans" cxnId="{BA11B278-B07D-401F-9563-B2A2DB9256EE}">
      <dgm:prSet/>
      <dgm:spPr/>
      <dgm:t>
        <a:bodyPr/>
        <a:lstStyle/>
        <a:p>
          <a:endParaRPr lang="en-US"/>
        </a:p>
      </dgm:t>
    </dgm:pt>
    <dgm:pt modelId="{0603BE97-3585-4271-83C0-C18ABFCDECC4}" type="sibTrans" cxnId="{BA11B278-B07D-401F-9563-B2A2DB9256EE}">
      <dgm:prSet/>
      <dgm:spPr/>
      <dgm:t>
        <a:bodyPr/>
        <a:lstStyle/>
        <a:p>
          <a:endParaRPr lang="en-US"/>
        </a:p>
      </dgm:t>
    </dgm:pt>
    <dgm:pt modelId="{C8FA2FB6-A959-4044-A7CE-3779B6FE8C23}">
      <dgm:prSet custT="1"/>
      <dgm:spPr/>
      <dgm:t>
        <a:bodyPr/>
        <a:lstStyle/>
        <a:p>
          <a:pPr>
            <a:defRPr cap="all"/>
          </a:pPr>
          <a:r>
            <a:rPr lang="fi-FI" sz="1800"/>
            <a:t>- syöttäminen yleensä tapahtuu ruiskulla. Letkuruokinta voidaan toteuttaa myös jatkuvana infuusiona tai ruokintapumpulla. </a:t>
          </a:r>
          <a:endParaRPr lang="en-US" sz="1800"/>
        </a:p>
      </dgm:t>
    </dgm:pt>
    <dgm:pt modelId="{74140D15-2CEE-481E-824E-BA917324A25E}" type="parTrans" cxnId="{ACBF49D8-24AC-41E0-8036-8E32FA7C491B}">
      <dgm:prSet/>
      <dgm:spPr/>
      <dgm:t>
        <a:bodyPr/>
        <a:lstStyle/>
        <a:p>
          <a:endParaRPr lang="en-US"/>
        </a:p>
      </dgm:t>
    </dgm:pt>
    <dgm:pt modelId="{E70022B9-D5E5-4C49-B25F-34EBD4CE83B9}" type="sibTrans" cxnId="{ACBF49D8-24AC-41E0-8036-8E32FA7C491B}">
      <dgm:prSet/>
      <dgm:spPr/>
      <dgm:t>
        <a:bodyPr/>
        <a:lstStyle/>
        <a:p>
          <a:endParaRPr lang="en-US"/>
        </a:p>
      </dgm:t>
    </dgm:pt>
    <dgm:pt modelId="{5EF0287F-E09D-4EF4-BF4D-B23DFEFBB60C}">
      <dgm:prSet custT="1"/>
      <dgm:spPr/>
      <dgm:t>
        <a:bodyPr/>
        <a:lstStyle/>
        <a:p>
          <a:pPr>
            <a:defRPr cap="all"/>
          </a:pPr>
          <a:r>
            <a:rPr lang="fi-FI" sz="1800"/>
            <a:t>- pitkäaikaisen letkuruokinnan haittoja ovat ruokatorven ärtyminen, puheen vaikeutuminen, yskänärsytys ja joskus ruoansulatuskanavan infektio</a:t>
          </a:r>
          <a:endParaRPr lang="en-US" sz="1800"/>
        </a:p>
      </dgm:t>
    </dgm:pt>
    <dgm:pt modelId="{EF4F9A2D-71E3-4516-A97C-16788AD3FD9C}" type="parTrans" cxnId="{6AEE7BA0-6DB5-443C-9928-B515B10856FE}">
      <dgm:prSet/>
      <dgm:spPr/>
      <dgm:t>
        <a:bodyPr/>
        <a:lstStyle/>
        <a:p>
          <a:endParaRPr lang="en-US"/>
        </a:p>
      </dgm:t>
    </dgm:pt>
    <dgm:pt modelId="{1EF96757-55B6-4937-9D07-25B05A34E03E}" type="sibTrans" cxnId="{6AEE7BA0-6DB5-443C-9928-B515B10856FE}">
      <dgm:prSet/>
      <dgm:spPr/>
      <dgm:t>
        <a:bodyPr/>
        <a:lstStyle/>
        <a:p>
          <a:endParaRPr lang="en-US"/>
        </a:p>
      </dgm:t>
    </dgm:pt>
    <dgm:pt modelId="{3BDF9A20-0600-4C82-B662-D0CA72041B20}">
      <dgm:prSet custT="1"/>
      <dgm:spPr/>
      <dgm:t>
        <a:bodyPr/>
        <a:lstStyle/>
        <a:p>
          <a:pPr>
            <a:defRPr cap="all"/>
          </a:pPr>
          <a:r>
            <a:rPr lang="fi-FI" sz="1800"/>
            <a:t>- aspiraatioriski ja letkun mahdollinen luisuminen henkitorveen!</a:t>
          </a:r>
          <a:endParaRPr lang="en-US" sz="1800"/>
        </a:p>
      </dgm:t>
    </dgm:pt>
    <dgm:pt modelId="{CFC950D0-AD58-4923-AF77-7C046416E492}" type="parTrans" cxnId="{891226A0-057F-42E9-BA50-F81CD0A6D700}">
      <dgm:prSet/>
      <dgm:spPr/>
      <dgm:t>
        <a:bodyPr/>
        <a:lstStyle/>
        <a:p>
          <a:endParaRPr lang="en-US"/>
        </a:p>
      </dgm:t>
    </dgm:pt>
    <dgm:pt modelId="{BB5DEF21-DE68-4BB8-B8AF-779542A3D578}" type="sibTrans" cxnId="{891226A0-057F-42E9-BA50-F81CD0A6D700}">
      <dgm:prSet/>
      <dgm:spPr/>
      <dgm:t>
        <a:bodyPr/>
        <a:lstStyle/>
        <a:p>
          <a:endParaRPr lang="en-US"/>
        </a:p>
      </dgm:t>
    </dgm:pt>
    <dgm:pt modelId="{07945620-E438-4248-8C69-58B43CFE6E7F}">
      <dgm:prSet custT="1"/>
      <dgm:spPr/>
      <dgm:t>
        <a:bodyPr/>
        <a:lstStyle/>
        <a:p>
          <a:pPr>
            <a:defRPr cap="all"/>
          </a:pPr>
          <a:r>
            <a:rPr lang="fi-FI" sz="1800"/>
            <a:t>- jos letkuruokintaa käytetään, varmistettava ennen jokaista syöttökertaa letkun oikea sijainti</a:t>
          </a:r>
          <a:endParaRPr lang="en-US" sz="1800"/>
        </a:p>
      </dgm:t>
    </dgm:pt>
    <dgm:pt modelId="{FD8943F1-7B94-4C6A-8FE4-30169379625F}" type="parTrans" cxnId="{A751356D-CD7B-47D8-B629-ABC76A903A7D}">
      <dgm:prSet/>
      <dgm:spPr/>
      <dgm:t>
        <a:bodyPr/>
        <a:lstStyle/>
        <a:p>
          <a:endParaRPr lang="en-US"/>
        </a:p>
      </dgm:t>
    </dgm:pt>
    <dgm:pt modelId="{34EAABC2-B9E0-4D7E-AD7C-6DD13A8E1AF6}" type="sibTrans" cxnId="{A751356D-CD7B-47D8-B629-ABC76A903A7D}">
      <dgm:prSet/>
      <dgm:spPr/>
      <dgm:t>
        <a:bodyPr/>
        <a:lstStyle/>
        <a:p>
          <a:endParaRPr lang="en-US"/>
        </a:p>
      </dgm:t>
    </dgm:pt>
    <dgm:pt modelId="{5CA67B74-AB27-4C03-9A9D-2AEB23A66AEF}" type="pres">
      <dgm:prSet presAssocID="{844D2F7F-5ABD-4FB5-BD91-709FD2172567}" presName="root" presStyleCnt="0">
        <dgm:presLayoutVars>
          <dgm:dir/>
          <dgm:resizeHandles val="exact"/>
        </dgm:presLayoutVars>
      </dgm:prSet>
      <dgm:spPr/>
    </dgm:pt>
    <dgm:pt modelId="{61EC8AD2-3869-43E4-9A67-022BB3AB9FF9}" type="pres">
      <dgm:prSet presAssocID="{2FC4C1D1-D259-439A-A592-1D645796E5AE}" presName="compNode" presStyleCnt="0"/>
      <dgm:spPr/>
    </dgm:pt>
    <dgm:pt modelId="{B7BA8AF7-A596-4851-92F3-69179391A2E2}" type="pres">
      <dgm:prSet presAssocID="{2FC4C1D1-D259-439A-A592-1D645796E5AE}" presName="iconBgRect" presStyleLbl="bgShp" presStyleIdx="0" presStyleCnt="6"/>
      <dgm:spPr/>
    </dgm:pt>
    <dgm:pt modelId="{35AEC22D-F072-4214-9847-D9ED7032B239}" type="pres">
      <dgm:prSet presAssocID="{2FC4C1D1-D259-439A-A592-1D645796E5A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 with Left Arrow"/>
        </a:ext>
      </dgm:extLst>
    </dgm:pt>
    <dgm:pt modelId="{2C7AF2A8-9012-4321-9C08-E6DB9FF192F9}" type="pres">
      <dgm:prSet presAssocID="{2FC4C1D1-D259-439A-A592-1D645796E5AE}" presName="spaceRect" presStyleCnt="0"/>
      <dgm:spPr/>
    </dgm:pt>
    <dgm:pt modelId="{8E1A7D24-7E44-452B-BA31-1B16385AD951}" type="pres">
      <dgm:prSet presAssocID="{2FC4C1D1-D259-439A-A592-1D645796E5AE}" presName="textRect" presStyleLbl="revTx" presStyleIdx="0" presStyleCnt="6">
        <dgm:presLayoutVars>
          <dgm:chMax val="1"/>
          <dgm:chPref val="1"/>
        </dgm:presLayoutVars>
      </dgm:prSet>
      <dgm:spPr/>
    </dgm:pt>
    <dgm:pt modelId="{F93FC98C-E1B1-4EAC-9E85-B18845D3E591}" type="pres">
      <dgm:prSet presAssocID="{35A62CD3-8006-43C3-95DB-5980ACAD4972}" presName="sibTrans" presStyleCnt="0"/>
      <dgm:spPr/>
    </dgm:pt>
    <dgm:pt modelId="{74C6E541-F0C2-46F1-A74E-9ACB9DD0240B}" type="pres">
      <dgm:prSet presAssocID="{654E4EC1-71EF-4E0F-AFE3-322D9AE2C488}" presName="compNode" presStyleCnt="0"/>
      <dgm:spPr/>
    </dgm:pt>
    <dgm:pt modelId="{7D9FAC11-4745-492A-A7FB-A228CB939EB1}" type="pres">
      <dgm:prSet presAssocID="{654E4EC1-71EF-4E0F-AFE3-322D9AE2C488}" presName="iconBgRect" presStyleLbl="bgShp" presStyleIdx="1" presStyleCnt="6"/>
      <dgm:spPr/>
    </dgm:pt>
    <dgm:pt modelId="{7E09CD4D-315A-4258-86AB-CB5F3B80A8F5}" type="pres">
      <dgm:prSet presAssocID="{654E4EC1-71EF-4E0F-AFE3-322D9AE2C48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y Mask"/>
        </a:ext>
      </dgm:extLst>
    </dgm:pt>
    <dgm:pt modelId="{15D3564F-9082-41E8-A927-6223E1BFC613}" type="pres">
      <dgm:prSet presAssocID="{654E4EC1-71EF-4E0F-AFE3-322D9AE2C488}" presName="spaceRect" presStyleCnt="0"/>
      <dgm:spPr/>
    </dgm:pt>
    <dgm:pt modelId="{7411F6E2-5302-46FB-A04E-10D9292E6ADD}" type="pres">
      <dgm:prSet presAssocID="{654E4EC1-71EF-4E0F-AFE3-322D9AE2C488}" presName="textRect" presStyleLbl="revTx" presStyleIdx="1" presStyleCnt="6">
        <dgm:presLayoutVars>
          <dgm:chMax val="1"/>
          <dgm:chPref val="1"/>
        </dgm:presLayoutVars>
      </dgm:prSet>
      <dgm:spPr/>
    </dgm:pt>
    <dgm:pt modelId="{D842CE86-AAA8-4B49-9E01-76CDFB369B89}" type="pres">
      <dgm:prSet presAssocID="{0603BE97-3585-4271-83C0-C18ABFCDECC4}" presName="sibTrans" presStyleCnt="0"/>
      <dgm:spPr/>
    </dgm:pt>
    <dgm:pt modelId="{40DE18D6-E8F5-44CB-9FDC-9064CEE32A71}" type="pres">
      <dgm:prSet presAssocID="{C8FA2FB6-A959-4044-A7CE-3779B6FE8C23}" presName="compNode" presStyleCnt="0"/>
      <dgm:spPr/>
    </dgm:pt>
    <dgm:pt modelId="{344C800C-0A69-49D6-A6E0-EAD9F3B134F1}" type="pres">
      <dgm:prSet presAssocID="{C8FA2FB6-A959-4044-A7CE-3779B6FE8C23}" presName="iconBgRect" presStyleLbl="bgShp" presStyleIdx="2" presStyleCnt="6"/>
      <dgm:spPr/>
    </dgm:pt>
    <dgm:pt modelId="{8740AD65-77A2-4E4C-B0ED-70DB9B82D985}" type="pres">
      <dgm:prSet presAssocID="{C8FA2FB6-A959-4044-A7CE-3779B6FE8C2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ning bolt"/>
        </a:ext>
      </dgm:extLst>
    </dgm:pt>
    <dgm:pt modelId="{3B526F00-73FC-47D9-96B2-430ADD6139E4}" type="pres">
      <dgm:prSet presAssocID="{C8FA2FB6-A959-4044-A7CE-3779B6FE8C23}" presName="spaceRect" presStyleCnt="0"/>
      <dgm:spPr/>
    </dgm:pt>
    <dgm:pt modelId="{AD25769A-00A0-44A1-92D7-DCA4698D7B67}" type="pres">
      <dgm:prSet presAssocID="{C8FA2FB6-A959-4044-A7CE-3779B6FE8C23}" presName="textRect" presStyleLbl="revTx" presStyleIdx="2" presStyleCnt="6">
        <dgm:presLayoutVars>
          <dgm:chMax val="1"/>
          <dgm:chPref val="1"/>
        </dgm:presLayoutVars>
      </dgm:prSet>
      <dgm:spPr/>
    </dgm:pt>
    <dgm:pt modelId="{0DEC1E57-1C88-4546-8BA8-BB8A37A09132}" type="pres">
      <dgm:prSet presAssocID="{E70022B9-D5E5-4C49-B25F-34EBD4CE83B9}" presName="sibTrans" presStyleCnt="0"/>
      <dgm:spPr/>
    </dgm:pt>
    <dgm:pt modelId="{B53599DB-C3E9-4F35-8371-C19D79FC94BF}" type="pres">
      <dgm:prSet presAssocID="{5EF0287F-E09D-4EF4-BF4D-B23DFEFBB60C}" presName="compNode" presStyleCnt="0"/>
      <dgm:spPr/>
    </dgm:pt>
    <dgm:pt modelId="{3DE785D8-0965-405A-A55F-3093240A596E}" type="pres">
      <dgm:prSet presAssocID="{5EF0287F-E09D-4EF4-BF4D-B23DFEFBB60C}" presName="iconBgRect" presStyleLbl="bgShp" presStyleIdx="3" presStyleCnt="6"/>
      <dgm:spPr/>
    </dgm:pt>
    <dgm:pt modelId="{F419E8F7-BA28-4A90-8E59-1911AE51EFB1}" type="pres">
      <dgm:prSet presAssocID="{5EF0287F-E09D-4EF4-BF4D-B23DFEFBB60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lje"/>
        </a:ext>
      </dgm:extLst>
    </dgm:pt>
    <dgm:pt modelId="{1FC9B8F7-A3BD-4D5C-82C7-71EF2697FB0F}" type="pres">
      <dgm:prSet presAssocID="{5EF0287F-E09D-4EF4-BF4D-B23DFEFBB60C}" presName="spaceRect" presStyleCnt="0"/>
      <dgm:spPr/>
    </dgm:pt>
    <dgm:pt modelId="{F31FD1BE-231C-40F2-9D81-FAB8581F530F}" type="pres">
      <dgm:prSet presAssocID="{5EF0287F-E09D-4EF4-BF4D-B23DFEFBB60C}" presName="textRect" presStyleLbl="revTx" presStyleIdx="3" presStyleCnt="6">
        <dgm:presLayoutVars>
          <dgm:chMax val="1"/>
          <dgm:chPref val="1"/>
        </dgm:presLayoutVars>
      </dgm:prSet>
      <dgm:spPr/>
    </dgm:pt>
    <dgm:pt modelId="{F00856BB-90CA-4D5B-8AFD-1AAC9C080BC7}" type="pres">
      <dgm:prSet presAssocID="{1EF96757-55B6-4937-9D07-25B05A34E03E}" presName="sibTrans" presStyleCnt="0"/>
      <dgm:spPr/>
    </dgm:pt>
    <dgm:pt modelId="{9C12680B-D6D5-427B-8C96-612B97CA95E9}" type="pres">
      <dgm:prSet presAssocID="{3BDF9A20-0600-4C82-B662-D0CA72041B20}" presName="compNode" presStyleCnt="0"/>
      <dgm:spPr/>
    </dgm:pt>
    <dgm:pt modelId="{D90E6AD1-16F9-4C08-9C62-3894925DF893}" type="pres">
      <dgm:prSet presAssocID="{3BDF9A20-0600-4C82-B662-D0CA72041B20}" presName="iconBgRect" presStyleLbl="bgShp" presStyleIdx="4" presStyleCnt="6"/>
      <dgm:spPr/>
    </dgm:pt>
    <dgm:pt modelId="{AE07594B-7D1F-46C3-9F16-58F0ECDEF1F8}" type="pres">
      <dgm:prSet presAssocID="{3BDF9A20-0600-4C82-B662-D0CA72041B2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Ärsyttävä aine"/>
        </a:ext>
      </dgm:extLst>
    </dgm:pt>
    <dgm:pt modelId="{DBCFFB1A-B06F-46F7-A756-3FD60130DD6F}" type="pres">
      <dgm:prSet presAssocID="{3BDF9A20-0600-4C82-B662-D0CA72041B20}" presName="spaceRect" presStyleCnt="0"/>
      <dgm:spPr/>
    </dgm:pt>
    <dgm:pt modelId="{5E7E954F-DB56-422F-886C-784DC8746EA2}" type="pres">
      <dgm:prSet presAssocID="{3BDF9A20-0600-4C82-B662-D0CA72041B20}" presName="textRect" presStyleLbl="revTx" presStyleIdx="4" presStyleCnt="6">
        <dgm:presLayoutVars>
          <dgm:chMax val="1"/>
          <dgm:chPref val="1"/>
        </dgm:presLayoutVars>
      </dgm:prSet>
      <dgm:spPr/>
    </dgm:pt>
    <dgm:pt modelId="{F851EEA3-9DC2-4554-B86B-EC4E387A5C43}" type="pres">
      <dgm:prSet presAssocID="{BB5DEF21-DE68-4BB8-B8AF-779542A3D578}" presName="sibTrans" presStyleCnt="0"/>
      <dgm:spPr/>
    </dgm:pt>
    <dgm:pt modelId="{378D2198-ACE2-4E6F-A612-CB269703E260}" type="pres">
      <dgm:prSet presAssocID="{07945620-E438-4248-8C69-58B43CFE6E7F}" presName="compNode" presStyleCnt="0"/>
      <dgm:spPr/>
    </dgm:pt>
    <dgm:pt modelId="{C3398BAD-3624-4208-8307-CE3DC2828553}" type="pres">
      <dgm:prSet presAssocID="{07945620-E438-4248-8C69-58B43CFE6E7F}" presName="iconBgRect" presStyleLbl="bgShp" presStyleIdx="5" presStyleCnt="6"/>
      <dgm:spPr/>
    </dgm:pt>
    <dgm:pt modelId="{20D616CF-1817-471F-88BB-9EE20F28A3CA}" type="pres">
      <dgm:prSet presAssocID="{07945620-E438-4248-8C69-58B43CFE6E7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lintamerkki"/>
        </a:ext>
      </dgm:extLst>
    </dgm:pt>
    <dgm:pt modelId="{C8865F36-179A-4243-B148-887CDE3670EB}" type="pres">
      <dgm:prSet presAssocID="{07945620-E438-4248-8C69-58B43CFE6E7F}" presName="spaceRect" presStyleCnt="0"/>
      <dgm:spPr/>
    </dgm:pt>
    <dgm:pt modelId="{B9379D9F-4BC7-4000-B6DB-C11F0524171F}" type="pres">
      <dgm:prSet presAssocID="{07945620-E438-4248-8C69-58B43CFE6E7F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0E4B607-5B51-4C04-A06B-7E1669C60420}" type="presOf" srcId="{3BDF9A20-0600-4C82-B662-D0CA72041B20}" destId="{5E7E954F-DB56-422F-886C-784DC8746EA2}" srcOrd="0" destOrd="0" presId="urn:microsoft.com/office/officeart/2018/5/layout/IconCircleLabelList"/>
    <dgm:cxn modelId="{CA789F47-CD2B-4E57-B465-F014219FAC83}" type="presOf" srcId="{2FC4C1D1-D259-439A-A592-1D645796E5AE}" destId="{8E1A7D24-7E44-452B-BA31-1B16385AD951}" srcOrd="0" destOrd="0" presId="urn:microsoft.com/office/officeart/2018/5/layout/IconCircleLabelList"/>
    <dgm:cxn modelId="{A751356D-CD7B-47D8-B629-ABC76A903A7D}" srcId="{844D2F7F-5ABD-4FB5-BD91-709FD2172567}" destId="{07945620-E438-4248-8C69-58B43CFE6E7F}" srcOrd="5" destOrd="0" parTransId="{FD8943F1-7B94-4C6A-8FE4-30169379625F}" sibTransId="{34EAABC2-B9E0-4D7E-AD7C-6DD13A8E1AF6}"/>
    <dgm:cxn modelId="{4F0EDE51-BB51-4147-B094-B9E804308D58}" type="presOf" srcId="{5EF0287F-E09D-4EF4-BF4D-B23DFEFBB60C}" destId="{F31FD1BE-231C-40F2-9D81-FAB8581F530F}" srcOrd="0" destOrd="0" presId="urn:microsoft.com/office/officeart/2018/5/layout/IconCircleLabelList"/>
    <dgm:cxn modelId="{BA11B278-B07D-401F-9563-B2A2DB9256EE}" srcId="{844D2F7F-5ABD-4FB5-BD91-709FD2172567}" destId="{654E4EC1-71EF-4E0F-AFE3-322D9AE2C488}" srcOrd="1" destOrd="0" parTransId="{2DF5A4F6-2E5E-42E8-B17A-871A5F56203B}" sibTransId="{0603BE97-3585-4271-83C0-C18ABFCDECC4}"/>
    <dgm:cxn modelId="{9CD6B384-70C1-4C48-805B-8270C3524CAA}" srcId="{844D2F7F-5ABD-4FB5-BD91-709FD2172567}" destId="{2FC4C1D1-D259-439A-A592-1D645796E5AE}" srcOrd="0" destOrd="0" parTransId="{1F80B311-96A2-4735-9CAF-C5F6F4839466}" sibTransId="{35A62CD3-8006-43C3-95DB-5980ACAD4972}"/>
    <dgm:cxn modelId="{891226A0-057F-42E9-BA50-F81CD0A6D700}" srcId="{844D2F7F-5ABD-4FB5-BD91-709FD2172567}" destId="{3BDF9A20-0600-4C82-B662-D0CA72041B20}" srcOrd="4" destOrd="0" parTransId="{CFC950D0-AD58-4923-AF77-7C046416E492}" sibTransId="{BB5DEF21-DE68-4BB8-B8AF-779542A3D578}"/>
    <dgm:cxn modelId="{6AEE7BA0-6DB5-443C-9928-B515B10856FE}" srcId="{844D2F7F-5ABD-4FB5-BD91-709FD2172567}" destId="{5EF0287F-E09D-4EF4-BF4D-B23DFEFBB60C}" srcOrd="3" destOrd="0" parTransId="{EF4F9A2D-71E3-4516-A97C-16788AD3FD9C}" sibTransId="{1EF96757-55B6-4937-9D07-25B05A34E03E}"/>
    <dgm:cxn modelId="{A9DE2AC8-1067-4751-8D0B-5AD92477A2E7}" type="presOf" srcId="{844D2F7F-5ABD-4FB5-BD91-709FD2172567}" destId="{5CA67B74-AB27-4C03-9A9D-2AEB23A66AEF}" srcOrd="0" destOrd="0" presId="urn:microsoft.com/office/officeart/2018/5/layout/IconCircleLabelList"/>
    <dgm:cxn modelId="{C7BAB5C8-3913-4966-8EB3-1824C11F3594}" type="presOf" srcId="{07945620-E438-4248-8C69-58B43CFE6E7F}" destId="{B9379D9F-4BC7-4000-B6DB-C11F0524171F}" srcOrd="0" destOrd="0" presId="urn:microsoft.com/office/officeart/2018/5/layout/IconCircleLabelList"/>
    <dgm:cxn modelId="{BAE599CB-4E5A-459B-A93F-3D6426FD2021}" type="presOf" srcId="{654E4EC1-71EF-4E0F-AFE3-322D9AE2C488}" destId="{7411F6E2-5302-46FB-A04E-10D9292E6ADD}" srcOrd="0" destOrd="0" presId="urn:microsoft.com/office/officeart/2018/5/layout/IconCircleLabelList"/>
    <dgm:cxn modelId="{782196D6-520E-4D56-B149-EF0B6CF68652}" type="presOf" srcId="{C8FA2FB6-A959-4044-A7CE-3779B6FE8C23}" destId="{AD25769A-00A0-44A1-92D7-DCA4698D7B67}" srcOrd="0" destOrd="0" presId="urn:microsoft.com/office/officeart/2018/5/layout/IconCircleLabelList"/>
    <dgm:cxn modelId="{ACBF49D8-24AC-41E0-8036-8E32FA7C491B}" srcId="{844D2F7F-5ABD-4FB5-BD91-709FD2172567}" destId="{C8FA2FB6-A959-4044-A7CE-3779B6FE8C23}" srcOrd="2" destOrd="0" parTransId="{74140D15-2CEE-481E-824E-BA917324A25E}" sibTransId="{E70022B9-D5E5-4C49-B25F-34EBD4CE83B9}"/>
    <dgm:cxn modelId="{5DDC5BDF-481B-4FCA-9FB0-9B06FFF2C616}" type="presParOf" srcId="{5CA67B74-AB27-4C03-9A9D-2AEB23A66AEF}" destId="{61EC8AD2-3869-43E4-9A67-022BB3AB9FF9}" srcOrd="0" destOrd="0" presId="urn:microsoft.com/office/officeart/2018/5/layout/IconCircleLabelList"/>
    <dgm:cxn modelId="{69480D29-1FFD-4CA6-A486-196BB2E60DF7}" type="presParOf" srcId="{61EC8AD2-3869-43E4-9A67-022BB3AB9FF9}" destId="{B7BA8AF7-A596-4851-92F3-69179391A2E2}" srcOrd="0" destOrd="0" presId="urn:microsoft.com/office/officeart/2018/5/layout/IconCircleLabelList"/>
    <dgm:cxn modelId="{C2FC033F-9292-41FD-9E38-43C1AFA31567}" type="presParOf" srcId="{61EC8AD2-3869-43E4-9A67-022BB3AB9FF9}" destId="{35AEC22D-F072-4214-9847-D9ED7032B239}" srcOrd="1" destOrd="0" presId="urn:microsoft.com/office/officeart/2018/5/layout/IconCircleLabelList"/>
    <dgm:cxn modelId="{F4B60ECD-B9D5-4D0A-8B5B-724AE236371F}" type="presParOf" srcId="{61EC8AD2-3869-43E4-9A67-022BB3AB9FF9}" destId="{2C7AF2A8-9012-4321-9C08-E6DB9FF192F9}" srcOrd="2" destOrd="0" presId="urn:microsoft.com/office/officeart/2018/5/layout/IconCircleLabelList"/>
    <dgm:cxn modelId="{A0505F57-C916-4274-861C-4F03D16B50C2}" type="presParOf" srcId="{61EC8AD2-3869-43E4-9A67-022BB3AB9FF9}" destId="{8E1A7D24-7E44-452B-BA31-1B16385AD951}" srcOrd="3" destOrd="0" presId="urn:microsoft.com/office/officeart/2018/5/layout/IconCircleLabelList"/>
    <dgm:cxn modelId="{63F491FF-4E15-4F7A-900E-154058C1F81E}" type="presParOf" srcId="{5CA67B74-AB27-4C03-9A9D-2AEB23A66AEF}" destId="{F93FC98C-E1B1-4EAC-9E85-B18845D3E591}" srcOrd="1" destOrd="0" presId="urn:microsoft.com/office/officeart/2018/5/layout/IconCircleLabelList"/>
    <dgm:cxn modelId="{81E414D6-61A0-4425-9B59-26B45F6D9C46}" type="presParOf" srcId="{5CA67B74-AB27-4C03-9A9D-2AEB23A66AEF}" destId="{74C6E541-F0C2-46F1-A74E-9ACB9DD0240B}" srcOrd="2" destOrd="0" presId="urn:microsoft.com/office/officeart/2018/5/layout/IconCircleLabelList"/>
    <dgm:cxn modelId="{053A2B01-FD20-49D2-9ACF-85E4A1667CFA}" type="presParOf" srcId="{74C6E541-F0C2-46F1-A74E-9ACB9DD0240B}" destId="{7D9FAC11-4745-492A-A7FB-A228CB939EB1}" srcOrd="0" destOrd="0" presId="urn:microsoft.com/office/officeart/2018/5/layout/IconCircleLabelList"/>
    <dgm:cxn modelId="{992A07EC-D281-4894-9BE3-39560D8B518D}" type="presParOf" srcId="{74C6E541-F0C2-46F1-A74E-9ACB9DD0240B}" destId="{7E09CD4D-315A-4258-86AB-CB5F3B80A8F5}" srcOrd="1" destOrd="0" presId="urn:microsoft.com/office/officeart/2018/5/layout/IconCircleLabelList"/>
    <dgm:cxn modelId="{327ADC9C-B08A-4F4C-A024-B5097C6FEBB6}" type="presParOf" srcId="{74C6E541-F0C2-46F1-A74E-9ACB9DD0240B}" destId="{15D3564F-9082-41E8-A927-6223E1BFC613}" srcOrd="2" destOrd="0" presId="urn:microsoft.com/office/officeart/2018/5/layout/IconCircleLabelList"/>
    <dgm:cxn modelId="{6A932648-8931-4A6D-9AD8-5AC41FC4E2E8}" type="presParOf" srcId="{74C6E541-F0C2-46F1-A74E-9ACB9DD0240B}" destId="{7411F6E2-5302-46FB-A04E-10D9292E6ADD}" srcOrd="3" destOrd="0" presId="urn:microsoft.com/office/officeart/2018/5/layout/IconCircleLabelList"/>
    <dgm:cxn modelId="{BE99CDC2-BDD4-4034-A57C-F730DC215421}" type="presParOf" srcId="{5CA67B74-AB27-4C03-9A9D-2AEB23A66AEF}" destId="{D842CE86-AAA8-4B49-9E01-76CDFB369B89}" srcOrd="3" destOrd="0" presId="urn:microsoft.com/office/officeart/2018/5/layout/IconCircleLabelList"/>
    <dgm:cxn modelId="{435408C3-7C5B-4A6F-87A3-75F52AD3CF02}" type="presParOf" srcId="{5CA67B74-AB27-4C03-9A9D-2AEB23A66AEF}" destId="{40DE18D6-E8F5-44CB-9FDC-9064CEE32A71}" srcOrd="4" destOrd="0" presId="urn:microsoft.com/office/officeart/2018/5/layout/IconCircleLabelList"/>
    <dgm:cxn modelId="{92338E3F-6A7B-457E-8F9B-2EB20837617A}" type="presParOf" srcId="{40DE18D6-E8F5-44CB-9FDC-9064CEE32A71}" destId="{344C800C-0A69-49D6-A6E0-EAD9F3B134F1}" srcOrd="0" destOrd="0" presId="urn:microsoft.com/office/officeart/2018/5/layout/IconCircleLabelList"/>
    <dgm:cxn modelId="{EB37FF4C-6A80-449D-BC16-07C9514A9A74}" type="presParOf" srcId="{40DE18D6-E8F5-44CB-9FDC-9064CEE32A71}" destId="{8740AD65-77A2-4E4C-B0ED-70DB9B82D985}" srcOrd="1" destOrd="0" presId="urn:microsoft.com/office/officeart/2018/5/layout/IconCircleLabelList"/>
    <dgm:cxn modelId="{42AEBCF7-6F80-411C-906E-E62167E519EA}" type="presParOf" srcId="{40DE18D6-E8F5-44CB-9FDC-9064CEE32A71}" destId="{3B526F00-73FC-47D9-96B2-430ADD6139E4}" srcOrd="2" destOrd="0" presId="urn:microsoft.com/office/officeart/2018/5/layout/IconCircleLabelList"/>
    <dgm:cxn modelId="{BBD802DA-16FD-4CEC-9877-F7D97CA36027}" type="presParOf" srcId="{40DE18D6-E8F5-44CB-9FDC-9064CEE32A71}" destId="{AD25769A-00A0-44A1-92D7-DCA4698D7B67}" srcOrd="3" destOrd="0" presId="urn:microsoft.com/office/officeart/2018/5/layout/IconCircleLabelList"/>
    <dgm:cxn modelId="{0CAADFAA-6ECC-413C-A4DD-5E2E8EB3B44F}" type="presParOf" srcId="{5CA67B74-AB27-4C03-9A9D-2AEB23A66AEF}" destId="{0DEC1E57-1C88-4546-8BA8-BB8A37A09132}" srcOrd="5" destOrd="0" presId="urn:microsoft.com/office/officeart/2018/5/layout/IconCircleLabelList"/>
    <dgm:cxn modelId="{E7E461C5-D4AA-44A5-8728-B025A8557419}" type="presParOf" srcId="{5CA67B74-AB27-4C03-9A9D-2AEB23A66AEF}" destId="{B53599DB-C3E9-4F35-8371-C19D79FC94BF}" srcOrd="6" destOrd="0" presId="urn:microsoft.com/office/officeart/2018/5/layout/IconCircleLabelList"/>
    <dgm:cxn modelId="{1800ED32-CA36-44AA-915D-E89854D8C30C}" type="presParOf" srcId="{B53599DB-C3E9-4F35-8371-C19D79FC94BF}" destId="{3DE785D8-0965-405A-A55F-3093240A596E}" srcOrd="0" destOrd="0" presId="urn:microsoft.com/office/officeart/2018/5/layout/IconCircleLabelList"/>
    <dgm:cxn modelId="{253AD368-ADEC-40DC-9D6E-E26C4D6FD5D2}" type="presParOf" srcId="{B53599DB-C3E9-4F35-8371-C19D79FC94BF}" destId="{F419E8F7-BA28-4A90-8E59-1911AE51EFB1}" srcOrd="1" destOrd="0" presId="urn:microsoft.com/office/officeart/2018/5/layout/IconCircleLabelList"/>
    <dgm:cxn modelId="{07EA9C95-4663-44BD-8E1D-4452ED7C90AB}" type="presParOf" srcId="{B53599DB-C3E9-4F35-8371-C19D79FC94BF}" destId="{1FC9B8F7-A3BD-4D5C-82C7-71EF2697FB0F}" srcOrd="2" destOrd="0" presId="urn:microsoft.com/office/officeart/2018/5/layout/IconCircleLabelList"/>
    <dgm:cxn modelId="{8FEF5CD1-D214-44BE-BC2C-4A3CF73E976C}" type="presParOf" srcId="{B53599DB-C3E9-4F35-8371-C19D79FC94BF}" destId="{F31FD1BE-231C-40F2-9D81-FAB8581F530F}" srcOrd="3" destOrd="0" presId="urn:microsoft.com/office/officeart/2018/5/layout/IconCircleLabelList"/>
    <dgm:cxn modelId="{54DC206D-A5AE-44A4-8DE2-B753A137A1E6}" type="presParOf" srcId="{5CA67B74-AB27-4C03-9A9D-2AEB23A66AEF}" destId="{F00856BB-90CA-4D5B-8AFD-1AAC9C080BC7}" srcOrd="7" destOrd="0" presId="urn:microsoft.com/office/officeart/2018/5/layout/IconCircleLabelList"/>
    <dgm:cxn modelId="{B858451E-98D9-4570-8AAB-3EC4DF014FF8}" type="presParOf" srcId="{5CA67B74-AB27-4C03-9A9D-2AEB23A66AEF}" destId="{9C12680B-D6D5-427B-8C96-612B97CA95E9}" srcOrd="8" destOrd="0" presId="urn:microsoft.com/office/officeart/2018/5/layout/IconCircleLabelList"/>
    <dgm:cxn modelId="{205EBBC7-EC58-4EF6-BE04-E924B4CDF782}" type="presParOf" srcId="{9C12680B-D6D5-427B-8C96-612B97CA95E9}" destId="{D90E6AD1-16F9-4C08-9C62-3894925DF893}" srcOrd="0" destOrd="0" presId="urn:microsoft.com/office/officeart/2018/5/layout/IconCircleLabelList"/>
    <dgm:cxn modelId="{BA37B0B7-D084-4040-876F-2D845EFBD4A5}" type="presParOf" srcId="{9C12680B-D6D5-427B-8C96-612B97CA95E9}" destId="{AE07594B-7D1F-46C3-9F16-58F0ECDEF1F8}" srcOrd="1" destOrd="0" presId="urn:microsoft.com/office/officeart/2018/5/layout/IconCircleLabelList"/>
    <dgm:cxn modelId="{08419E7A-9853-483C-B0E1-A9994A869340}" type="presParOf" srcId="{9C12680B-D6D5-427B-8C96-612B97CA95E9}" destId="{DBCFFB1A-B06F-46F7-A756-3FD60130DD6F}" srcOrd="2" destOrd="0" presId="urn:microsoft.com/office/officeart/2018/5/layout/IconCircleLabelList"/>
    <dgm:cxn modelId="{CE1DB9B6-6ADD-47E9-957D-83EB55F623C5}" type="presParOf" srcId="{9C12680B-D6D5-427B-8C96-612B97CA95E9}" destId="{5E7E954F-DB56-422F-886C-784DC8746EA2}" srcOrd="3" destOrd="0" presId="urn:microsoft.com/office/officeart/2018/5/layout/IconCircleLabelList"/>
    <dgm:cxn modelId="{1092E76C-774C-4FC8-AC92-892C14369569}" type="presParOf" srcId="{5CA67B74-AB27-4C03-9A9D-2AEB23A66AEF}" destId="{F851EEA3-9DC2-4554-B86B-EC4E387A5C43}" srcOrd="9" destOrd="0" presId="urn:microsoft.com/office/officeart/2018/5/layout/IconCircleLabelList"/>
    <dgm:cxn modelId="{7BD91CAA-0697-4016-A32E-94B224AFB42F}" type="presParOf" srcId="{5CA67B74-AB27-4C03-9A9D-2AEB23A66AEF}" destId="{378D2198-ACE2-4E6F-A612-CB269703E260}" srcOrd="10" destOrd="0" presId="urn:microsoft.com/office/officeart/2018/5/layout/IconCircleLabelList"/>
    <dgm:cxn modelId="{9FCE44C0-03F2-49E8-A908-F37D74410EE9}" type="presParOf" srcId="{378D2198-ACE2-4E6F-A612-CB269703E260}" destId="{C3398BAD-3624-4208-8307-CE3DC2828553}" srcOrd="0" destOrd="0" presId="urn:microsoft.com/office/officeart/2018/5/layout/IconCircleLabelList"/>
    <dgm:cxn modelId="{873F1585-75AB-438B-9740-7CCC9BFDC283}" type="presParOf" srcId="{378D2198-ACE2-4E6F-A612-CB269703E260}" destId="{20D616CF-1817-471F-88BB-9EE20F28A3CA}" srcOrd="1" destOrd="0" presId="urn:microsoft.com/office/officeart/2018/5/layout/IconCircleLabelList"/>
    <dgm:cxn modelId="{6C5443FB-559E-4405-98BD-21AA9E8F301E}" type="presParOf" srcId="{378D2198-ACE2-4E6F-A612-CB269703E260}" destId="{C8865F36-179A-4243-B148-887CDE3670EB}" srcOrd="2" destOrd="0" presId="urn:microsoft.com/office/officeart/2018/5/layout/IconCircleLabelList"/>
    <dgm:cxn modelId="{8E28E50F-2CA8-4A22-872A-40C003538439}" type="presParOf" srcId="{378D2198-ACE2-4E6F-A612-CB269703E260}" destId="{B9379D9F-4BC7-4000-B6DB-C11F0524171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8B34EE-B94F-4FFE-89A4-75BBFFC4D0DF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fi-FI"/>
        </a:p>
      </dgm:t>
    </dgm:pt>
    <dgm:pt modelId="{24130BFD-DA16-457F-8BA2-0E888FF85A7F}">
      <dgm:prSet/>
      <dgm:spPr/>
      <dgm:t>
        <a:bodyPr/>
        <a:lstStyle/>
        <a:p>
          <a:r>
            <a:rPr lang="fi-FI"/>
            <a:t>Suunnittelu</a:t>
          </a:r>
        </a:p>
      </dgm:t>
    </dgm:pt>
    <dgm:pt modelId="{DB5D4822-4E7B-44E2-9B61-18F78C20C0F9}" type="parTrans" cxnId="{40B3A459-5A07-44DD-B152-1DC52CB05533}">
      <dgm:prSet/>
      <dgm:spPr/>
      <dgm:t>
        <a:bodyPr/>
        <a:lstStyle/>
        <a:p>
          <a:endParaRPr lang="fi-FI"/>
        </a:p>
      </dgm:t>
    </dgm:pt>
    <dgm:pt modelId="{4F8C69AD-A264-4400-8291-574CC9BCF332}" type="sibTrans" cxnId="{40B3A459-5A07-44DD-B152-1DC52CB05533}">
      <dgm:prSet/>
      <dgm:spPr/>
      <dgm:t>
        <a:bodyPr/>
        <a:lstStyle/>
        <a:p>
          <a:endParaRPr lang="fi-FI"/>
        </a:p>
      </dgm:t>
    </dgm:pt>
    <dgm:pt modelId="{09105431-F558-4DC2-B84C-E88AB1FF5070}">
      <dgm:prSet/>
      <dgm:spPr/>
      <dgm:t>
        <a:bodyPr/>
        <a:lstStyle/>
        <a:p>
          <a:r>
            <a:rPr lang="fi-FI"/>
            <a:t>välineet</a:t>
          </a:r>
        </a:p>
      </dgm:t>
    </dgm:pt>
    <dgm:pt modelId="{7D040E9C-6D86-4AEC-B353-A8BAAEE6DA81}" type="parTrans" cxnId="{FE1F6E8D-D405-466E-A9EF-F55B3ABA3224}">
      <dgm:prSet/>
      <dgm:spPr/>
      <dgm:t>
        <a:bodyPr/>
        <a:lstStyle/>
        <a:p>
          <a:endParaRPr lang="fi-FI"/>
        </a:p>
      </dgm:t>
    </dgm:pt>
    <dgm:pt modelId="{3B340989-CFC5-4BF6-8073-7B7E1FB4EC6B}" type="sibTrans" cxnId="{FE1F6E8D-D405-466E-A9EF-F55B3ABA3224}">
      <dgm:prSet/>
      <dgm:spPr/>
      <dgm:t>
        <a:bodyPr/>
        <a:lstStyle/>
        <a:p>
          <a:endParaRPr lang="fi-FI"/>
        </a:p>
      </dgm:t>
    </dgm:pt>
    <dgm:pt modelId="{3BBAD38D-DD61-4EF6-8FDF-C0469BFA0D53}">
      <dgm:prSet/>
      <dgm:spPr/>
      <dgm:t>
        <a:bodyPr/>
        <a:lstStyle/>
        <a:p>
          <a:r>
            <a:rPr lang="fi-FI"/>
            <a:t>toteutus</a:t>
          </a:r>
        </a:p>
      </dgm:t>
    </dgm:pt>
    <dgm:pt modelId="{963278F6-8CBE-49CC-980A-C98C4180A7DA}" type="parTrans" cxnId="{45E5D133-B316-4645-9421-5F3E89BE194E}">
      <dgm:prSet/>
      <dgm:spPr/>
      <dgm:t>
        <a:bodyPr/>
        <a:lstStyle/>
        <a:p>
          <a:endParaRPr lang="fi-FI"/>
        </a:p>
      </dgm:t>
    </dgm:pt>
    <dgm:pt modelId="{81807928-F68B-401F-9AC5-996FC0384BD5}" type="sibTrans" cxnId="{45E5D133-B316-4645-9421-5F3E89BE194E}">
      <dgm:prSet/>
      <dgm:spPr/>
      <dgm:t>
        <a:bodyPr/>
        <a:lstStyle/>
        <a:p>
          <a:endParaRPr lang="fi-FI"/>
        </a:p>
      </dgm:t>
    </dgm:pt>
    <dgm:pt modelId="{393720A3-8462-49DC-A10F-895E7832F431}">
      <dgm:prSet/>
      <dgm:spPr/>
      <dgm:t>
        <a:bodyPr/>
        <a:lstStyle/>
        <a:p>
          <a:r>
            <a:rPr lang="fi-FI"/>
            <a:t>potilaan informointi, yhteistyö, oma rauhallisuus</a:t>
          </a:r>
        </a:p>
      </dgm:t>
    </dgm:pt>
    <dgm:pt modelId="{DD1556D9-95AD-4EE3-9658-230FE34FA897}" type="parTrans" cxnId="{2AD65A1F-CF90-488E-A4B6-211043348C31}">
      <dgm:prSet/>
      <dgm:spPr/>
      <dgm:t>
        <a:bodyPr/>
        <a:lstStyle/>
        <a:p>
          <a:endParaRPr lang="fi-FI"/>
        </a:p>
      </dgm:t>
    </dgm:pt>
    <dgm:pt modelId="{8902DD4B-E408-4387-AC78-9A40234A2BC3}" type="sibTrans" cxnId="{2AD65A1F-CF90-488E-A4B6-211043348C31}">
      <dgm:prSet/>
      <dgm:spPr/>
      <dgm:t>
        <a:bodyPr/>
        <a:lstStyle/>
        <a:p>
          <a:endParaRPr lang="fi-FI"/>
        </a:p>
      </dgm:t>
    </dgm:pt>
    <dgm:pt modelId="{539269E0-3BFB-4D18-9674-B6965989051B}" type="pres">
      <dgm:prSet presAssocID="{EF8B34EE-B94F-4FFE-89A4-75BBFFC4D0DF}" presName="CompostProcess" presStyleCnt="0">
        <dgm:presLayoutVars>
          <dgm:dir/>
          <dgm:resizeHandles val="exact"/>
        </dgm:presLayoutVars>
      </dgm:prSet>
      <dgm:spPr/>
    </dgm:pt>
    <dgm:pt modelId="{C6797167-AC27-41A3-8DDE-B30E0B2745B8}" type="pres">
      <dgm:prSet presAssocID="{EF8B34EE-B94F-4FFE-89A4-75BBFFC4D0DF}" presName="arrow" presStyleLbl="bgShp" presStyleIdx="0" presStyleCnt="1"/>
      <dgm:spPr/>
    </dgm:pt>
    <dgm:pt modelId="{1A2B12A9-959C-4A4C-A3E3-85264013CD67}" type="pres">
      <dgm:prSet presAssocID="{EF8B34EE-B94F-4FFE-89A4-75BBFFC4D0DF}" presName="linearProcess" presStyleCnt="0"/>
      <dgm:spPr/>
    </dgm:pt>
    <dgm:pt modelId="{1F05E318-2E03-4CF6-90A0-8EF3C03E1E52}" type="pres">
      <dgm:prSet presAssocID="{24130BFD-DA16-457F-8BA2-0E888FF85A7F}" presName="textNode" presStyleLbl="node1" presStyleIdx="0" presStyleCnt="4">
        <dgm:presLayoutVars>
          <dgm:bulletEnabled val="1"/>
        </dgm:presLayoutVars>
      </dgm:prSet>
      <dgm:spPr/>
    </dgm:pt>
    <dgm:pt modelId="{E68ADF91-5277-4254-8C8A-7C9F63593B21}" type="pres">
      <dgm:prSet presAssocID="{4F8C69AD-A264-4400-8291-574CC9BCF332}" presName="sibTrans" presStyleCnt="0"/>
      <dgm:spPr/>
    </dgm:pt>
    <dgm:pt modelId="{4FB3C822-2EA5-4002-B349-29A15121C329}" type="pres">
      <dgm:prSet presAssocID="{09105431-F558-4DC2-B84C-E88AB1FF5070}" presName="textNode" presStyleLbl="node1" presStyleIdx="1" presStyleCnt="4">
        <dgm:presLayoutVars>
          <dgm:bulletEnabled val="1"/>
        </dgm:presLayoutVars>
      </dgm:prSet>
      <dgm:spPr/>
    </dgm:pt>
    <dgm:pt modelId="{21E9DDD1-4FCC-4400-A0D1-9DF8BCC630B1}" type="pres">
      <dgm:prSet presAssocID="{3B340989-CFC5-4BF6-8073-7B7E1FB4EC6B}" presName="sibTrans" presStyleCnt="0"/>
      <dgm:spPr/>
    </dgm:pt>
    <dgm:pt modelId="{031F852E-3B43-44C8-802C-B8C757787467}" type="pres">
      <dgm:prSet presAssocID="{3BBAD38D-DD61-4EF6-8FDF-C0469BFA0D53}" presName="textNode" presStyleLbl="node1" presStyleIdx="2" presStyleCnt="4">
        <dgm:presLayoutVars>
          <dgm:bulletEnabled val="1"/>
        </dgm:presLayoutVars>
      </dgm:prSet>
      <dgm:spPr/>
    </dgm:pt>
    <dgm:pt modelId="{EFE54A2F-E1FD-432F-B181-173D7723113C}" type="pres">
      <dgm:prSet presAssocID="{81807928-F68B-401F-9AC5-996FC0384BD5}" presName="sibTrans" presStyleCnt="0"/>
      <dgm:spPr/>
    </dgm:pt>
    <dgm:pt modelId="{1D40C44C-6652-4B94-B0DC-7CF31E9724BE}" type="pres">
      <dgm:prSet presAssocID="{393720A3-8462-49DC-A10F-895E7832F431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AD65A1F-CF90-488E-A4B6-211043348C31}" srcId="{EF8B34EE-B94F-4FFE-89A4-75BBFFC4D0DF}" destId="{393720A3-8462-49DC-A10F-895E7832F431}" srcOrd="3" destOrd="0" parTransId="{DD1556D9-95AD-4EE3-9658-230FE34FA897}" sibTransId="{8902DD4B-E408-4387-AC78-9A40234A2BC3}"/>
    <dgm:cxn modelId="{45E5D133-B316-4645-9421-5F3E89BE194E}" srcId="{EF8B34EE-B94F-4FFE-89A4-75BBFFC4D0DF}" destId="{3BBAD38D-DD61-4EF6-8FDF-C0469BFA0D53}" srcOrd="2" destOrd="0" parTransId="{963278F6-8CBE-49CC-980A-C98C4180A7DA}" sibTransId="{81807928-F68B-401F-9AC5-996FC0384BD5}"/>
    <dgm:cxn modelId="{40B3A459-5A07-44DD-B152-1DC52CB05533}" srcId="{EF8B34EE-B94F-4FFE-89A4-75BBFFC4D0DF}" destId="{24130BFD-DA16-457F-8BA2-0E888FF85A7F}" srcOrd="0" destOrd="0" parTransId="{DB5D4822-4E7B-44E2-9B61-18F78C20C0F9}" sibTransId="{4F8C69AD-A264-4400-8291-574CC9BCF332}"/>
    <dgm:cxn modelId="{4790BC82-67DF-4871-B97D-2D82CD8E0F49}" type="presOf" srcId="{EF8B34EE-B94F-4FFE-89A4-75BBFFC4D0DF}" destId="{539269E0-3BFB-4D18-9674-B6965989051B}" srcOrd="0" destOrd="0" presId="urn:microsoft.com/office/officeart/2005/8/layout/hProcess9"/>
    <dgm:cxn modelId="{FE1F6E8D-D405-466E-A9EF-F55B3ABA3224}" srcId="{EF8B34EE-B94F-4FFE-89A4-75BBFFC4D0DF}" destId="{09105431-F558-4DC2-B84C-E88AB1FF5070}" srcOrd="1" destOrd="0" parTransId="{7D040E9C-6D86-4AEC-B353-A8BAAEE6DA81}" sibTransId="{3B340989-CFC5-4BF6-8073-7B7E1FB4EC6B}"/>
    <dgm:cxn modelId="{A8DC8BA0-227E-418F-AEB0-C6A1EAE3E11C}" type="presOf" srcId="{3BBAD38D-DD61-4EF6-8FDF-C0469BFA0D53}" destId="{031F852E-3B43-44C8-802C-B8C757787467}" srcOrd="0" destOrd="0" presId="urn:microsoft.com/office/officeart/2005/8/layout/hProcess9"/>
    <dgm:cxn modelId="{B09BF7A2-1779-4401-AE3E-E010261FDCA1}" type="presOf" srcId="{24130BFD-DA16-457F-8BA2-0E888FF85A7F}" destId="{1F05E318-2E03-4CF6-90A0-8EF3C03E1E52}" srcOrd="0" destOrd="0" presId="urn:microsoft.com/office/officeart/2005/8/layout/hProcess9"/>
    <dgm:cxn modelId="{2F0923ED-C291-418F-AC86-209E70ECF21D}" type="presOf" srcId="{393720A3-8462-49DC-A10F-895E7832F431}" destId="{1D40C44C-6652-4B94-B0DC-7CF31E9724BE}" srcOrd="0" destOrd="0" presId="urn:microsoft.com/office/officeart/2005/8/layout/hProcess9"/>
    <dgm:cxn modelId="{C34DBFFA-CF89-4889-B6F5-17F3148A9B4F}" type="presOf" srcId="{09105431-F558-4DC2-B84C-E88AB1FF5070}" destId="{4FB3C822-2EA5-4002-B349-29A15121C329}" srcOrd="0" destOrd="0" presId="urn:microsoft.com/office/officeart/2005/8/layout/hProcess9"/>
    <dgm:cxn modelId="{9921812D-EB83-44C5-AA48-C34C4BD75017}" type="presParOf" srcId="{539269E0-3BFB-4D18-9674-B6965989051B}" destId="{C6797167-AC27-41A3-8DDE-B30E0B2745B8}" srcOrd="0" destOrd="0" presId="urn:microsoft.com/office/officeart/2005/8/layout/hProcess9"/>
    <dgm:cxn modelId="{312B46C5-8234-4970-A077-DC1F3C737D08}" type="presParOf" srcId="{539269E0-3BFB-4D18-9674-B6965989051B}" destId="{1A2B12A9-959C-4A4C-A3E3-85264013CD67}" srcOrd="1" destOrd="0" presId="urn:microsoft.com/office/officeart/2005/8/layout/hProcess9"/>
    <dgm:cxn modelId="{B9921678-43DC-4ED1-9D31-746B6607F63E}" type="presParOf" srcId="{1A2B12A9-959C-4A4C-A3E3-85264013CD67}" destId="{1F05E318-2E03-4CF6-90A0-8EF3C03E1E52}" srcOrd="0" destOrd="0" presId="urn:microsoft.com/office/officeart/2005/8/layout/hProcess9"/>
    <dgm:cxn modelId="{4050D48C-7248-460E-9AA7-FDB290DE64BA}" type="presParOf" srcId="{1A2B12A9-959C-4A4C-A3E3-85264013CD67}" destId="{E68ADF91-5277-4254-8C8A-7C9F63593B21}" srcOrd="1" destOrd="0" presId="urn:microsoft.com/office/officeart/2005/8/layout/hProcess9"/>
    <dgm:cxn modelId="{6A2063F1-B0C6-4D7B-915F-7DE21CFC03FD}" type="presParOf" srcId="{1A2B12A9-959C-4A4C-A3E3-85264013CD67}" destId="{4FB3C822-2EA5-4002-B349-29A15121C329}" srcOrd="2" destOrd="0" presId="urn:microsoft.com/office/officeart/2005/8/layout/hProcess9"/>
    <dgm:cxn modelId="{4B7A8104-B25B-4947-B92B-85E1DF18E83D}" type="presParOf" srcId="{1A2B12A9-959C-4A4C-A3E3-85264013CD67}" destId="{21E9DDD1-4FCC-4400-A0D1-9DF8BCC630B1}" srcOrd="3" destOrd="0" presId="urn:microsoft.com/office/officeart/2005/8/layout/hProcess9"/>
    <dgm:cxn modelId="{ABC177B2-021D-46D6-A03A-B39A221D3390}" type="presParOf" srcId="{1A2B12A9-959C-4A4C-A3E3-85264013CD67}" destId="{031F852E-3B43-44C8-802C-B8C757787467}" srcOrd="4" destOrd="0" presId="urn:microsoft.com/office/officeart/2005/8/layout/hProcess9"/>
    <dgm:cxn modelId="{A32AB370-70BB-4CB3-BC23-3A68273FDF7A}" type="presParOf" srcId="{1A2B12A9-959C-4A4C-A3E3-85264013CD67}" destId="{EFE54A2F-E1FD-432F-B181-173D7723113C}" srcOrd="5" destOrd="0" presId="urn:microsoft.com/office/officeart/2005/8/layout/hProcess9"/>
    <dgm:cxn modelId="{C1DC4174-B171-451C-B744-6245BA8CCA89}" type="presParOf" srcId="{1A2B12A9-959C-4A4C-A3E3-85264013CD67}" destId="{1D40C44C-6652-4B94-B0DC-7CF31E9724B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914C7D-1AB2-49AA-B106-7A4820A984D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48F0CD1-B9C8-4DA3-B25F-0D86827506B7}">
      <dgm:prSet/>
      <dgm:spPr/>
      <dgm:t>
        <a:bodyPr/>
        <a:lstStyle/>
        <a:p>
          <a:r>
            <a:rPr lang="fi-FI"/>
            <a:t>-  lyhytaikainen parenteraalinen ravitsemus voidaan antaa perifeeriseen suoneen, pidempiaikainen ravitsemus sentraaliseen suoneen (keskuslaskimo)</a:t>
          </a:r>
          <a:endParaRPr lang="en-US"/>
        </a:p>
      </dgm:t>
    </dgm:pt>
    <dgm:pt modelId="{77AE4281-6986-4D32-8EEA-025D47319FF4}" type="parTrans" cxnId="{6D9DB9C9-657C-43D0-865F-B46D5AA7777F}">
      <dgm:prSet/>
      <dgm:spPr/>
      <dgm:t>
        <a:bodyPr/>
        <a:lstStyle/>
        <a:p>
          <a:endParaRPr lang="en-US"/>
        </a:p>
      </dgm:t>
    </dgm:pt>
    <dgm:pt modelId="{19629D1F-EFB3-4764-8E4B-4D4C16FBA290}" type="sibTrans" cxnId="{6D9DB9C9-657C-43D0-865F-B46D5AA7777F}">
      <dgm:prSet/>
      <dgm:spPr/>
      <dgm:t>
        <a:bodyPr/>
        <a:lstStyle/>
        <a:p>
          <a:endParaRPr lang="en-US"/>
        </a:p>
      </dgm:t>
    </dgm:pt>
    <dgm:pt modelId="{236F733A-0F51-4CF5-A18B-A7C503795340}">
      <dgm:prSet/>
      <dgm:spPr/>
      <dgm:t>
        <a:bodyPr/>
        <a:lstStyle/>
        <a:p>
          <a:r>
            <a:rPr lang="fi-FI"/>
            <a:t>-  hyvin pitkässä nestehoidossa tai kun potilaan ”suonet huonot” käytetään ihon alle asetettua infuusioporttia</a:t>
          </a:r>
          <a:endParaRPr lang="en-US"/>
        </a:p>
      </dgm:t>
    </dgm:pt>
    <dgm:pt modelId="{E40AC4C5-890A-4626-A7D4-15772CCF686B}" type="parTrans" cxnId="{224F0B2B-B52F-4F20-BFD5-3D3F0DEA3010}">
      <dgm:prSet/>
      <dgm:spPr/>
      <dgm:t>
        <a:bodyPr/>
        <a:lstStyle/>
        <a:p>
          <a:endParaRPr lang="en-US"/>
        </a:p>
      </dgm:t>
    </dgm:pt>
    <dgm:pt modelId="{A5BB2CBA-C378-4421-BF5E-017A5D3B8D51}" type="sibTrans" cxnId="{224F0B2B-B52F-4F20-BFD5-3D3F0DEA3010}">
      <dgm:prSet/>
      <dgm:spPr/>
      <dgm:t>
        <a:bodyPr/>
        <a:lstStyle/>
        <a:p>
          <a:endParaRPr lang="en-US"/>
        </a:p>
      </dgm:t>
    </dgm:pt>
    <dgm:pt modelId="{19F75EB5-572B-43A6-91EE-8AAA62B453CA}">
      <dgm:prSet/>
      <dgm:spPr/>
      <dgm:t>
        <a:bodyPr/>
        <a:lstStyle/>
        <a:p>
          <a:r>
            <a:rPr lang="fi-FI"/>
            <a:t>-  perifeerisen laskimonsisäisen nestesiirron aloittaa sairaanhoitaja lääkärin määräyksestä (iv-lupa). Lähihoitajan tehtävänä on potilaan tarkkailu, infuusiopussien vaihto</a:t>
          </a:r>
          <a:endParaRPr lang="en-US"/>
        </a:p>
      </dgm:t>
    </dgm:pt>
    <dgm:pt modelId="{C1DBABCB-9732-4B7A-BD3C-8BB9B74270E2}" type="parTrans" cxnId="{3EBC485D-2A50-4908-8FB9-CF9F2611A1D7}">
      <dgm:prSet/>
      <dgm:spPr/>
      <dgm:t>
        <a:bodyPr/>
        <a:lstStyle/>
        <a:p>
          <a:endParaRPr lang="en-US"/>
        </a:p>
      </dgm:t>
    </dgm:pt>
    <dgm:pt modelId="{ECE829FA-A489-48AA-9F24-BD63EB429BD4}" type="sibTrans" cxnId="{3EBC485D-2A50-4908-8FB9-CF9F2611A1D7}">
      <dgm:prSet/>
      <dgm:spPr/>
      <dgm:t>
        <a:bodyPr/>
        <a:lstStyle/>
        <a:p>
          <a:endParaRPr lang="en-US"/>
        </a:p>
      </dgm:t>
    </dgm:pt>
    <dgm:pt modelId="{4F151F31-4F58-4603-A2C6-DAD2C9E26CC0}">
      <dgm:prSet/>
      <dgm:spPr/>
      <dgm:t>
        <a:bodyPr/>
        <a:lstStyle/>
        <a:p>
          <a:r>
            <a:rPr lang="fi-FI"/>
            <a:t>-  sentraalisen katetrin laittaa anestesialääkäri </a:t>
          </a:r>
          <a:endParaRPr lang="en-US"/>
        </a:p>
      </dgm:t>
    </dgm:pt>
    <dgm:pt modelId="{B0F614C8-D0CA-469F-9B0B-04E3217FAEAC}" type="parTrans" cxnId="{3E4C4FC9-ECB0-4E83-B6EA-6CD81FA7EEB5}">
      <dgm:prSet/>
      <dgm:spPr/>
      <dgm:t>
        <a:bodyPr/>
        <a:lstStyle/>
        <a:p>
          <a:endParaRPr lang="en-US"/>
        </a:p>
      </dgm:t>
    </dgm:pt>
    <dgm:pt modelId="{D732C1B6-B2B9-4567-A5FF-6A971E43F789}" type="sibTrans" cxnId="{3E4C4FC9-ECB0-4E83-B6EA-6CD81FA7EEB5}">
      <dgm:prSet/>
      <dgm:spPr/>
      <dgm:t>
        <a:bodyPr/>
        <a:lstStyle/>
        <a:p>
          <a:endParaRPr lang="en-US"/>
        </a:p>
      </dgm:t>
    </dgm:pt>
    <dgm:pt modelId="{7FFBFEEB-B6FC-4F64-8A80-E5A21194D8A8}" type="pres">
      <dgm:prSet presAssocID="{11914C7D-1AB2-49AA-B106-7A4820A984D3}" presName="linear" presStyleCnt="0">
        <dgm:presLayoutVars>
          <dgm:animLvl val="lvl"/>
          <dgm:resizeHandles val="exact"/>
        </dgm:presLayoutVars>
      </dgm:prSet>
      <dgm:spPr/>
    </dgm:pt>
    <dgm:pt modelId="{A34A53DC-8FF8-4EE3-9F30-E9EF781990A8}" type="pres">
      <dgm:prSet presAssocID="{B48F0CD1-B9C8-4DA3-B25F-0D86827506B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B23E87B-B947-490E-AC37-7FF437E3DB6B}" type="pres">
      <dgm:prSet presAssocID="{19629D1F-EFB3-4764-8E4B-4D4C16FBA290}" presName="spacer" presStyleCnt="0"/>
      <dgm:spPr/>
    </dgm:pt>
    <dgm:pt modelId="{399286D2-B09C-4729-955D-53C7BEA7BB09}" type="pres">
      <dgm:prSet presAssocID="{236F733A-0F51-4CF5-A18B-A7C50379534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51275B5-BC35-4F61-A11A-8F14644B7708}" type="pres">
      <dgm:prSet presAssocID="{A5BB2CBA-C378-4421-BF5E-017A5D3B8D51}" presName="spacer" presStyleCnt="0"/>
      <dgm:spPr/>
    </dgm:pt>
    <dgm:pt modelId="{2900A3AA-2B11-4208-A3E6-67A7A38BDF5A}" type="pres">
      <dgm:prSet presAssocID="{19F75EB5-572B-43A6-91EE-8AAA62B453C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A03A0ED-4EA7-4EA7-8034-91E3DE4B7C7D}" type="pres">
      <dgm:prSet presAssocID="{ECE829FA-A489-48AA-9F24-BD63EB429BD4}" presName="spacer" presStyleCnt="0"/>
      <dgm:spPr/>
    </dgm:pt>
    <dgm:pt modelId="{F23531CC-0B33-4110-9FB8-F8746F1BDE45}" type="pres">
      <dgm:prSet presAssocID="{4F151F31-4F58-4603-A2C6-DAD2C9E26CC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D766907-CE3B-48E7-8F0E-423934C0C917}" type="presOf" srcId="{11914C7D-1AB2-49AA-B106-7A4820A984D3}" destId="{7FFBFEEB-B6FC-4F64-8A80-E5A21194D8A8}" srcOrd="0" destOrd="0" presId="urn:microsoft.com/office/officeart/2005/8/layout/vList2"/>
    <dgm:cxn modelId="{224F0B2B-B52F-4F20-BFD5-3D3F0DEA3010}" srcId="{11914C7D-1AB2-49AA-B106-7A4820A984D3}" destId="{236F733A-0F51-4CF5-A18B-A7C503795340}" srcOrd="1" destOrd="0" parTransId="{E40AC4C5-890A-4626-A7D4-15772CCF686B}" sibTransId="{A5BB2CBA-C378-4421-BF5E-017A5D3B8D51}"/>
    <dgm:cxn modelId="{3EBC485D-2A50-4908-8FB9-CF9F2611A1D7}" srcId="{11914C7D-1AB2-49AA-B106-7A4820A984D3}" destId="{19F75EB5-572B-43A6-91EE-8AAA62B453CA}" srcOrd="2" destOrd="0" parTransId="{C1DBABCB-9732-4B7A-BD3C-8BB9B74270E2}" sibTransId="{ECE829FA-A489-48AA-9F24-BD63EB429BD4}"/>
    <dgm:cxn modelId="{7F770B88-DE66-4E8A-BD91-DAE73667F53D}" type="presOf" srcId="{19F75EB5-572B-43A6-91EE-8AAA62B453CA}" destId="{2900A3AA-2B11-4208-A3E6-67A7A38BDF5A}" srcOrd="0" destOrd="0" presId="urn:microsoft.com/office/officeart/2005/8/layout/vList2"/>
    <dgm:cxn modelId="{358A698F-BF33-4FB4-826B-C12AF3D13B57}" type="presOf" srcId="{4F151F31-4F58-4603-A2C6-DAD2C9E26CC0}" destId="{F23531CC-0B33-4110-9FB8-F8746F1BDE45}" srcOrd="0" destOrd="0" presId="urn:microsoft.com/office/officeart/2005/8/layout/vList2"/>
    <dgm:cxn modelId="{E9C98AA6-5930-46A8-B95A-1C80F333DEF3}" type="presOf" srcId="{236F733A-0F51-4CF5-A18B-A7C503795340}" destId="{399286D2-B09C-4729-955D-53C7BEA7BB09}" srcOrd="0" destOrd="0" presId="urn:microsoft.com/office/officeart/2005/8/layout/vList2"/>
    <dgm:cxn modelId="{50CA0CAB-0CF9-4464-835F-92B8C4527A9F}" type="presOf" srcId="{B48F0CD1-B9C8-4DA3-B25F-0D86827506B7}" destId="{A34A53DC-8FF8-4EE3-9F30-E9EF781990A8}" srcOrd="0" destOrd="0" presId="urn:microsoft.com/office/officeart/2005/8/layout/vList2"/>
    <dgm:cxn modelId="{3E4C4FC9-ECB0-4E83-B6EA-6CD81FA7EEB5}" srcId="{11914C7D-1AB2-49AA-B106-7A4820A984D3}" destId="{4F151F31-4F58-4603-A2C6-DAD2C9E26CC0}" srcOrd="3" destOrd="0" parTransId="{B0F614C8-D0CA-469F-9B0B-04E3217FAEAC}" sibTransId="{D732C1B6-B2B9-4567-A5FF-6A971E43F789}"/>
    <dgm:cxn modelId="{6D9DB9C9-657C-43D0-865F-B46D5AA7777F}" srcId="{11914C7D-1AB2-49AA-B106-7A4820A984D3}" destId="{B48F0CD1-B9C8-4DA3-B25F-0D86827506B7}" srcOrd="0" destOrd="0" parTransId="{77AE4281-6986-4D32-8EEA-025D47319FF4}" sibTransId="{19629D1F-EFB3-4764-8E4B-4D4C16FBA290}"/>
    <dgm:cxn modelId="{8AB246DD-491E-4B52-8D37-965D256CA1BF}" type="presParOf" srcId="{7FFBFEEB-B6FC-4F64-8A80-E5A21194D8A8}" destId="{A34A53DC-8FF8-4EE3-9F30-E9EF781990A8}" srcOrd="0" destOrd="0" presId="urn:microsoft.com/office/officeart/2005/8/layout/vList2"/>
    <dgm:cxn modelId="{F76892DF-C6BF-4461-892B-F74F3C31F092}" type="presParOf" srcId="{7FFBFEEB-B6FC-4F64-8A80-E5A21194D8A8}" destId="{3B23E87B-B947-490E-AC37-7FF437E3DB6B}" srcOrd="1" destOrd="0" presId="urn:microsoft.com/office/officeart/2005/8/layout/vList2"/>
    <dgm:cxn modelId="{351BDD97-9F15-4DD5-B201-33FCC5468CED}" type="presParOf" srcId="{7FFBFEEB-B6FC-4F64-8A80-E5A21194D8A8}" destId="{399286D2-B09C-4729-955D-53C7BEA7BB09}" srcOrd="2" destOrd="0" presId="urn:microsoft.com/office/officeart/2005/8/layout/vList2"/>
    <dgm:cxn modelId="{2AFA902D-7923-493E-9F5F-CC417B073924}" type="presParOf" srcId="{7FFBFEEB-B6FC-4F64-8A80-E5A21194D8A8}" destId="{A51275B5-BC35-4F61-A11A-8F14644B7708}" srcOrd="3" destOrd="0" presId="urn:microsoft.com/office/officeart/2005/8/layout/vList2"/>
    <dgm:cxn modelId="{924DF726-F522-4BD6-BBC2-098C8D6335C9}" type="presParOf" srcId="{7FFBFEEB-B6FC-4F64-8A80-E5A21194D8A8}" destId="{2900A3AA-2B11-4208-A3E6-67A7A38BDF5A}" srcOrd="4" destOrd="0" presId="urn:microsoft.com/office/officeart/2005/8/layout/vList2"/>
    <dgm:cxn modelId="{62D5BB6E-1880-401F-8F69-29FB009EE340}" type="presParOf" srcId="{7FFBFEEB-B6FC-4F64-8A80-E5A21194D8A8}" destId="{2A03A0ED-4EA7-4EA7-8034-91E3DE4B7C7D}" srcOrd="5" destOrd="0" presId="urn:microsoft.com/office/officeart/2005/8/layout/vList2"/>
    <dgm:cxn modelId="{64F8DE3E-6CEE-40F5-94BA-20F3B02297A3}" type="presParOf" srcId="{7FFBFEEB-B6FC-4F64-8A80-E5A21194D8A8}" destId="{F23531CC-0B33-4110-9FB8-F8746F1BDE4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831DDE-FDA5-4CE3-BD34-762D7BCAF6B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6007231-4A4B-4739-9224-291C1EE7DAF8}">
      <dgm:prSet/>
      <dgm:spPr/>
      <dgm:t>
        <a:bodyPr/>
        <a:lstStyle/>
        <a:p>
          <a:r>
            <a:rPr lang="fi-FI"/>
            <a:t>tarkastettava, että letkussa riittävästi nestettä (”ei ole mennyt letkuihin”)</a:t>
          </a:r>
          <a:endParaRPr lang="en-US"/>
        </a:p>
      </dgm:t>
    </dgm:pt>
    <dgm:pt modelId="{F042E0C5-EB84-40D7-8DBA-48C5E1A7D7E9}" type="parTrans" cxnId="{1C0B9421-5F34-4E81-998A-A65376A7B9F9}">
      <dgm:prSet/>
      <dgm:spPr/>
      <dgm:t>
        <a:bodyPr/>
        <a:lstStyle/>
        <a:p>
          <a:endParaRPr lang="en-US"/>
        </a:p>
      </dgm:t>
    </dgm:pt>
    <dgm:pt modelId="{2862466A-878A-4B8B-9FA6-0E62BC18C200}" type="sibTrans" cxnId="{1C0B9421-5F34-4E81-998A-A65376A7B9F9}">
      <dgm:prSet/>
      <dgm:spPr/>
      <dgm:t>
        <a:bodyPr/>
        <a:lstStyle/>
        <a:p>
          <a:endParaRPr lang="en-US"/>
        </a:p>
      </dgm:t>
    </dgm:pt>
    <dgm:pt modelId="{2C7DEFFE-41C3-4F02-80BC-FE63EAC9B213}">
      <dgm:prSet/>
      <dgm:spPr/>
      <dgm:t>
        <a:bodyPr/>
        <a:lstStyle/>
        <a:p>
          <a:r>
            <a:rPr lang="fi-FI"/>
            <a:t>nesteensiirtoletkun tippakammion irrotus vanhasta pussista ja kammio saman tien kiinni uuteen pussiin kevyesti pyöräyttäen</a:t>
          </a:r>
          <a:endParaRPr lang="en-US"/>
        </a:p>
      </dgm:t>
    </dgm:pt>
    <dgm:pt modelId="{5C647C37-418F-4286-99C8-943F9F4C65D6}" type="parTrans" cxnId="{BF14EE72-1B2A-4767-B901-DD383A35E5F0}">
      <dgm:prSet/>
      <dgm:spPr/>
      <dgm:t>
        <a:bodyPr/>
        <a:lstStyle/>
        <a:p>
          <a:endParaRPr lang="en-US"/>
        </a:p>
      </dgm:t>
    </dgm:pt>
    <dgm:pt modelId="{B91EBA72-EB64-4040-857B-2201F3BC7A0C}" type="sibTrans" cxnId="{BF14EE72-1B2A-4767-B901-DD383A35E5F0}">
      <dgm:prSet/>
      <dgm:spPr/>
      <dgm:t>
        <a:bodyPr/>
        <a:lstStyle/>
        <a:p>
          <a:endParaRPr lang="en-US"/>
        </a:p>
      </dgm:t>
    </dgm:pt>
    <dgm:pt modelId="{3F840CF6-F773-4138-A1BD-D11328334125}">
      <dgm:prSet/>
      <dgm:spPr/>
      <dgm:t>
        <a:bodyPr/>
        <a:lstStyle/>
        <a:p>
          <a:r>
            <a:rPr lang="fi-FI"/>
            <a:t>rullasulkija auki -&gt; sopiva tiputusnopeus</a:t>
          </a:r>
          <a:endParaRPr lang="en-US"/>
        </a:p>
      </dgm:t>
    </dgm:pt>
    <dgm:pt modelId="{66343DAF-9B5E-4716-B073-CEAF30F835CD}" type="parTrans" cxnId="{493C766C-B4C0-4BD3-9958-15E9005FF2E9}">
      <dgm:prSet/>
      <dgm:spPr/>
      <dgm:t>
        <a:bodyPr/>
        <a:lstStyle/>
        <a:p>
          <a:endParaRPr lang="en-US"/>
        </a:p>
      </dgm:t>
    </dgm:pt>
    <dgm:pt modelId="{5D1EB32B-29C7-4A71-9F4F-98A4614A6288}" type="sibTrans" cxnId="{493C766C-B4C0-4BD3-9958-15E9005FF2E9}">
      <dgm:prSet/>
      <dgm:spPr/>
      <dgm:t>
        <a:bodyPr/>
        <a:lstStyle/>
        <a:p>
          <a:endParaRPr lang="en-US"/>
        </a:p>
      </dgm:t>
    </dgm:pt>
    <dgm:pt modelId="{7997FF3D-B0DD-47CA-BB34-E2D2FA41AAFC}">
      <dgm:prSet/>
      <dgm:spPr/>
      <dgm:t>
        <a:bodyPr/>
        <a:lstStyle/>
        <a:p>
          <a:r>
            <a:rPr lang="fi-FI"/>
            <a:t>kanyloidun käden kunnon tarkastus, potilaan kokemus voinnistaan</a:t>
          </a:r>
          <a:endParaRPr lang="en-US"/>
        </a:p>
      </dgm:t>
    </dgm:pt>
    <dgm:pt modelId="{447747BE-0BD6-4A2F-9CF0-5FE7908CD30F}" type="parTrans" cxnId="{91CA02D9-810A-46BC-ADCE-A3FA12DBE8EB}">
      <dgm:prSet/>
      <dgm:spPr/>
      <dgm:t>
        <a:bodyPr/>
        <a:lstStyle/>
        <a:p>
          <a:endParaRPr lang="en-US"/>
        </a:p>
      </dgm:t>
    </dgm:pt>
    <dgm:pt modelId="{F21CFAE1-F204-41D2-BF50-4933F0EA4C50}" type="sibTrans" cxnId="{91CA02D9-810A-46BC-ADCE-A3FA12DBE8EB}">
      <dgm:prSet/>
      <dgm:spPr/>
      <dgm:t>
        <a:bodyPr/>
        <a:lstStyle/>
        <a:p>
          <a:endParaRPr lang="en-US"/>
        </a:p>
      </dgm:t>
    </dgm:pt>
    <dgm:pt modelId="{3B0F49E1-5033-47DC-94E5-D2069B3DD769}">
      <dgm:prSet/>
      <dgm:spPr/>
      <dgm:t>
        <a:bodyPr/>
        <a:lstStyle/>
        <a:p>
          <a:r>
            <a:rPr lang="fi-FI"/>
            <a:t>käsidesi</a:t>
          </a:r>
          <a:endParaRPr lang="en-US"/>
        </a:p>
      </dgm:t>
    </dgm:pt>
    <dgm:pt modelId="{24BA686C-0DCD-4927-903E-8669FC4F5506}" type="parTrans" cxnId="{5A7CE0E6-80F7-4C0A-B0CD-12F9482B5CBE}">
      <dgm:prSet/>
      <dgm:spPr/>
      <dgm:t>
        <a:bodyPr/>
        <a:lstStyle/>
        <a:p>
          <a:endParaRPr lang="en-US"/>
        </a:p>
      </dgm:t>
    </dgm:pt>
    <dgm:pt modelId="{730B188E-33D2-4853-9251-8BDF22868100}" type="sibTrans" cxnId="{5A7CE0E6-80F7-4C0A-B0CD-12F9482B5CBE}">
      <dgm:prSet/>
      <dgm:spPr/>
      <dgm:t>
        <a:bodyPr/>
        <a:lstStyle/>
        <a:p>
          <a:endParaRPr lang="en-US"/>
        </a:p>
      </dgm:t>
    </dgm:pt>
    <dgm:pt modelId="{85A7FAE0-B753-4968-8830-DC37FDB7AB8A}">
      <dgm:prSet/>
      <dgm:spPr/>
      <dgm:t>
        <a:bodyPr/>
        <a:lstStyle/>
        <a:p>
          <a:r>
            <a:rPr lang="fi-FI"/>
            <a:t>tiputetun ja uuden nesteen kirjaus (merkintätapa)</a:t>
          </a:r>
          <a:endParaRPr lang="en-US"/>
        </a:p>
      </dgm:t>
    </dgm:pt>
    <dgm:pt modelId="{3E457F11-5105-40D6-B994-8C7FEC8BB463}" type="parTrans" cxnId="{D7B6EA4D-6F99-488A-897B-5E3567A1B494}">
      <dgm:prSet/>
      <dgm:spPr/>
      <dgm:t>
        <a:bodyPr/>
        <a:lstStyle/>
        <a:p>
          <a:endParaRPr lang="en-US"/>
        </a:p>
      </dgm:t>
    </dgm:pt>
    <dgm:pt modelId="{8BC5C197-C7FB-46D2-BFCB-5FCF7BD0C5BD}" type="sibTrans" cxnId="{D7B6EA4D-6F99-488A-897B-5E3567A1B494}">
      <dgm:prSet/>
      <dgm:spPr/>
      <dgm:t>
        <a:bodyPr/>
        <a:lstStyle/>
        <a:p>
          <a:endParaRPr lang="en-US"/>
        </a:p>
      </dgm:t>
    </dgm:pt>
    <dgm:pt modelId="{C8BD819E-CB90-41F7-A8B6-9FF641A9E7F8}" type="pres">
      <dgm:prSet presAssocID="{8D831DDE-FDA5-4CE3-BD34-762D7BCAF6B0}" presName="Name0" presStyleCnt="0">
        <dgm:presLayoutVars>
          <dgm:dir/>
          <dgm:resizeHandles val="exact"/>
        </dgm:presLayoutVars>
      </dgm:prSet>
      <dgm:spPr/>
    </dgm:pt>
    <dgm:pt modelId="{F9C1B59F-C3BC-42D6-9D63-C244F81C536D}" type="pres">
      <dgm:prSet presAssocID="{46007231-4A4B-4739-9224-291C1EE7DAF8}" presName="node" presStyleLbl="node1" presStyleIdx="0" presStyleCnt="6">
        <dgm:presLayoutVars>
          <dgm:bulletEnabled val="1"/>
        </dgm:presLayoutVars>
      </dgm:prSet>
      <dgm:spPr/>
    </dgm:pt>
    <dgm:pt modelId="{F3D7DD6F-F5CF-402C-BAE3-3B3F076BA43B}" type="pres">
      <dgm:prSet presAssocID="{2862466A-878A-4B8B-9FA6-0E62BC18C200}" presName="sibTrans" presStyleLbl="sibTrans1D1" presStyleIdx="0" presStyleCnt="5"/>
      <dgm:spPr/>
    </dgm:pt>
    <dgm:pt modelId="{DBB7F652-4DA8-4953-ABD6-CBEC5AE1476A}" type="pres">
      <dgm:prSet presAssocID="{2862466A-878A-4B8B-9FA6-0E62BC18C200}" presName="connectorText" presStyleLbl="sibTrans1D1" presStyleIdx="0" presStyleCnt="5"/>
      <dgm:spPr/>
    </dgm:pt>
    <dgm:pt modelId="{7CEA7109-3AB0-4FC6-ACB9-612E8F8E339A}" type="pres">
      <dgm:prSet presAssocID="{2C7DEFFE-41C3-4F02-80BC-FE63EAC9B213}" presName="node" presStyleLbl="node1" presStyleIdx="1" presStyleCnt="6">
        <dgm:presLayoutVars>
          <dgm:bulletEnabled val="1"/>
        </dgm:presLayoutVars>
      </dgm:prSet>
      <dgm:spPr/>
    </dgm:pt>
    <dgm:pt modelId="{C2832487-E131-474A-B9FD-A90D94D0296E}" type="pres">
      <dgm:prSet presAssocID="{B91EBA72-EB64-4040-857B-2201F3BC7A0C}" presName="sibTrans" presStyleLbl="sibTrans1D1" presStyleIdx="1" presStyleCnt="5"/>
      <dgm:spPr/>
    </dgm:pt>
    <dgm:pt modelId="{D1710D39-B56F-4568-95D0-4FC2CF28EDF9}" type="pres">
      <dgm:prSet presAssocID="{B91EBA72-EB64-4040-857B-2201F3BC7A0C}" presName="connectorText" presStyleLbl="sibTrans1D1" presStyleIdx="1" presStyleCnt="5"/>
      <dgm:spPr/>
    </dgm:pt>
    <dgm:pt modelId="{BC0F6D46-E860-4B7E-801E-F3E97779920D}" type="pres">
      <dgm:prSet presAssocID="{3F840CF6-F773-4138-A1BD-D11328334125}" presName="node" presStyleLbl="node1" presStyleIdx="2" presStyleCnt="6">
        <dgm:presLayoutVars>
          <dgm:bulletEnabled val="1"/>
        </dgm:presLayoutVars>
      </dgm:prSet>
      <dgm:spPr/>
    </dgm:pt>
    <dgm:pt modelId="{06E34401-33E2-4749-8E1E-488E9F2B93BE}" type="pres">
      <dgm:prSet presAssocID="{5D1EB32B-29C7-4A71-9F4F-98A4614A6288}" presName="sibTrans" presStyleLbl="sibTrans1D1" presStyleIdx="2" presStyleCnt="5"/>
      <dgm:spPr/>
    </dgm:pt>
    <dgm:pt modelId="{D292D2E5-F771-48FE-914B-40B644016685}" type="pres">
      <dgm:prSet presAssocID="{5D1EB32B-29C7-4A71-9F4F-98A4614A6288}" presName="connectorText" presStyleLbl="sibTrans1D1" presStyleIdx="2" presStyleCnt="5"/>
      <dgm:spPr/>
    </dgm:pt>
    <dgm:pt modelId="{CA815954-5945-4B31-AD07-1395B890452C}" type="pres">
      <dgm:prSet presAssocID="{7997FF3D-B0DD-47CA-BB34-E2D2FA41AAFC}" presName="node" presStyleLbl="node1" presStyleIdx="3" presStyleCnt="6">
        <dgm:presLayoutVars>
          <dgm:bulletEnabled val="1"/>
        </dgm:presLayoutVars>
      </dgm:prSet>
      <dgm:spPr/>
    </dgm:pt>
    <dgm:pt modelId="{AECAB5B5-3675-4F8E-89F5-30B7F5CE37D6}" type="pres">
      <dgm:prSet presAssocID="{F21CFAE1-F204-41D2-BF50-4933F0EA4C50}" presName="sibTrans" presStyleLbl="sibTrans1D1" presStyleIdx="3" presStyleCnt="5"/>
      <dgm:spPr/>
    </dgm:pt>
    <dgm:pt modelId="{55D14837-CF44-4AD0-823E-68E8AE1A01F3}" type="pres">
      <dgm:prSet presAssocID="{F21CFAE1-F204-41D2-BF50-4933F0EA4C50}" presName="connectorText" presStyleLbl="sibTrans1D1" presStyleIdx="3" presStyleCnt="5"/>
      <dgm:spPr/>
    </dgm:pt>
    <dgm:pt modelId="{A07D2A0D-6FF8-4267-B508-E918221D3AE1}" type="pres">
      <dgm:prSet presAssocID="{3B0F49E1-5033-47DC-94E5-D2069B3DD769}" presName="node" presStyleLbl="node1" presStyleIdx="4" presStyleCnt="6">
        <dgm:presLayoutVars>
          <dgm:bulletEnabled val="1"/>
        </dgm:presLayoutVars>
      </dgm:prSet>
      <dgm:spPr/>
    </dgm:pt>
    <dgm:pt modelId="{592F1741-5395-4703-8E35-561CC5B1E749}" type="pres">
      <dgm:prSet presAssocID="{730B188E-33D2-4853-9251-8BDF22868100}" presName="sibTrans" presStyleLbl="sibTrans1D1" presStyleIdx="4" presStyleCnt="5"/>
      <dgm:spPr/>
    </dgm:pt>
    <dgm:pt modelId="{13208854-F6B4-4846-86FB-7E91CBA83B09}" type="pres">
      <dgm:prSet presAssocID="{730B188E-33D2-4853-9251-8BDF22868100}" presName="connectorText" presStyleLbl="sibTrans1D1" presStyleIdx="4" presStyleCnt="5"/>
      <dgm:spPr/>
    </dgm:pt>
    <dgm:pt modelId="{5A31B352-7249-4143-BD89-E4E537242A11}" type="pres">
      <dgm:prSet presAssocID="{85A7FAE0-B753-4968-8830-DC37FDB7AB8A}" presName="node" presStyleLbl="node1" presStyleIdx="5" presStyleCnt="6">
        <dgm:presLayoutVars>
          <dgm:bulletEnabled val="1"/>
        </dgm:presLayoutVars>
      </dgm:prSet>
      <dgm:spPr/>
    </dgm:pt>
  </dgm:ptLst>
  <dgm:cxnLst>
    <dgm:cxn modelId="{1C0B9421-5F34-4E81-998A-A65376A7B9F9}" srcId="{8D831DDE-FDA5-4CE3-BD34-762D7BCAF6B0}" destId="{46007231-4A4B-4739-9224-291C1EE7DAF8}" srcOrd="0" destOrd="0" parTransId="{F042E0C5-EB84-40D7-8DBA-48C5E1A7D7E9}" sibTransId="{2862466A-878A-4B8B-9FA6-0E62BC18C200}"/>
    <dgm:cxn modelId="{5532AB3D-775A-4374-851D-F4AD8311FF31}" type="presOf" srcId="{5D1EB32B-29C7-4A71-9F4F-98A4614A6288}" destId="{D292D2E5-F771-48FE-914B-40B644016685}" srcOrd="1" destOrd="0" presId="urn:microsoft.com/office/officeart/2016/7/layout/RepeatingBendingProcessNew"/>
    <dgm:cxn modelId="{B86C953E-D6F0-4CEF-9224-3AB846561A55}" type="presOf" srcId="{2862466A-878A-4B8B-9FA6-0E62BC18C200}" destId="{DBB7F652-4DA8-4953-ABD6-CBEC5AE1476A}" srcOrd="1" destOrd="0" presId="urn:microsoft.com/office/officeart/2016/7/layout/RepeatingBendingProcessNew"/>
    <dgm:cxn modelId="{63FE4041-FD64-487E-B8AC-51DF4BD1E4BB}" type="presOf" srcId="{7997FF3D-B0DD-47CA-BB34-E2D2FA41AAFC}" destId="{CA815954-5945-4B31-AD07-1395B890452C}" srcOrd="0" destOrd="0" presId="urn:microsoft.com/office/officeart/2016/7/layout/RepeatingBendingProcessNew"/>
    <dgm:cxn modelId="{E8E7FE43-AC8E-4A26-8804-DE092B13E5F6}" type="presOf" srcId="{85A7FAE0-B753-4968-8830-DC37FDB7AB8A}" destId="{5A31B352-7249-4143-BD89-E4E537242A11}" srcOrd="0" destOrd="0" presId="urn:microsoft.com/office/officeart/2016/7/layout/RepeatingBendingProcessNew"/>
    <dgm:cxn modelId="{2E763046-C976-419F-91F9-8E93194A6991}" type="presOf" srcId="{2C7DEFFE-41C3-4F02-80BC-FE63EAC9B213}" destId="{7CEA7109-3AB0-4FC6-ACB9-612E8F8E339A}" srcOrd="0" destOrd="0" presId="urn:microsoft.com/office/officeart/2016/7/layout/RepeatingBendingProcessNew"/>
    <dgm:cxn modelId="{32940D6C-46E0-4E66-9570-9E24F136F2E9}" type="presOf" srcId="{F21CFAE1-F204-41D2-BF50-4933F0EA4C50}" destId="{55D14837-CF44-4AD0-823E-68E8AE1A01F3}" srcOrd="1" destOrd="0" presId="urn:microsoft.com/office/officeart/2016/7/layout/RepeatingBendingProcessNew"/>
    <dgm:cxn modelId="{493C766C-B4C0-4BD3-9958-15E9005FF2E9}" srcId="{8D831DDE-FDA5-4CE3-BD34-762D7BCAF6B0}" destId="{3F840CF6-F773-4138-A1BD-D11328334125}" srcOrd="2" destOrd="0" parTransId="{66343DAF-9B5E-4716-B073-CEAF30F835CD}" sibTransId="{5D1EB32B-29C7-4A71-9F4F-98A4614A6288}"/>
    <dgm:cxn modelId="{D7B6EA4D-6F99-488A-897B-5E3567A1B494}" srcId="{8D831DDE-FDA5-4CE3-BD34-762D7BCAF6B0}" destId="{85A7FAE0-B753-4968-8830-DC37FDB7AB8A}" srcOrd="5" destOrd="0" parTransId="{3E457F11-5105-40D6-B994-8C7FEC8BB463}" sibTransId="{8BC5C197-C7FB-46D2-BFCB-5FCF7BD0C5BD}"/>
    <dgm:cxn modelId="{BF14EE72-1B2A-4767-B901-DD383A35E5F0}" srcId="{8D831DDE-FDA5-4CE3-BD34-762D7BCAF6B0}" destId="{2C7DEFFE-41C3-4F02-80BC-FE63EAC9B213}" srcOrd="1" destOrd="0" parTransId="{5C647C37-418F-4286-99C8-943F9F4C65D6}" sibTransId="{B91EBA72-EB64-4040-857B-2201F3BC7A0C}"/>
    <dgm:cxn modelId="{138E817B-6A3A-43A4-9ADE-0F9758FC380B}" type="presOf" srcId="{F21CFAE1-F204-41D2-BF50-4933F0EA4C50}" destId="{AECAB5B5-3675-4F8E-89F5-30B7F5CE37D6}" srcOrd="0" destOrd="0" presId="urn:microsoft.com/office/officeart/2016/7/layout/RepeatingBendingProcessNew"/>
    <dgm:cxn modelId="{8ACF3E8B-E452-4960-9FBD-5DD60AEF09AF}" type="presOf" srcId="{8D831DDE-FDA5-4CE3-BD34-762D7BCAF6B0}" destId="{C8BD819E-CB90-41F7-A8B6-9FF641A9E7F8}" srcOrd="0" destOrd="0" presId="urn:microsoft.com/office/officeart/2016/7/layout/RepeatingBendingProcessNew"/>
    <dgm:cxn modelId="{FE980091-67DE-444E-BC30-D2DE8A78F1AF}" type="presOf" srcId="{3B0F49E1-5033-47DC-94E5-D2069B3DD769}" destId="{A07D2A0D-6FF8-4267-B508-E918221D3AE1}" srcOrd="0" destOrd="0" presId="urn:microsoft.com/office/officeart/2016/7/layout/RepeatingBendingProcessNew"/>
    <dgm:cxn modelId="{14BC6591-0DA0-44F5-B7B3-8A0440E1566C}" type="presOf" srcId="{B91EBA72-EB64-4040-857B-2201F3BC7A0C}" destId="{D1710D39-B56F-4568-95D0-4FC2CF28EDF9}" srcOrd="1" destOrd="0" presId="urn:microsoft.com/office/officeart/2016/7/layout/RepeatingBendingProcessNew"/>
    <dgm:cxn modelId="{8AF5609F-62C0-43CD-BB43-0D120165AD8C}" type="presOf" srcId="{3F840CF6-F773-4138-A1BD-D11328334125}" destId="{BC0F6D46-E860-4B7E-801E-F3E97779920D}" srcOrd="0" destOrd="0" presId="urn:microsoft.com/office/officeart/2016/7/layout/RepeatingBendingProcessNew"/>
    <dgm:cxn modelId="{0F9D52A1-0311-497B-9FC3-A5EB5D731C95}" type="presOf" srcId="{5D1EB32B-29C7-4A71-9F4F-98A4614A6288}" destId="{06E34401-33E2-4749-8E1E-488E9F2B93BE}" srcOrd="0" destOrd="0" presId="urn:microsoft.com/office/officeart/2016/7/layout/RepeatingBendingProcessNew"/>
    <dgm:cxn modelId="{88DDF5D0-E6E1-4B1B-A7DB-E905401CB23B}" type="presOf" srcId="{2862466A-878A-4B8B-9FA6-0E62BC18C200}" destId="{F3D7DD6F-F5CF-402C-BAE3-3B3F076BA43B}" srcOrd="0" destOrd="0" presId="urn:microsoft.com/office/officeart/2016/7/layout/RepeatingBendingProcessNew"/>
    <dgm:cxn modelId="{91CA02D9-810A-46BC-ADCE-A3FA12DBE8EB}" srcId="{8D831DDE-FDA5-4CE3-BD34-762D7BCAF6B0}" destId="{7997FF3D-B0DD-47CA-BB34-E2D2FA41AAFC}" srcOrd="3" destOrd="0" parTransId="{447747BE-0BD6-4A2F-9CF0-5FE7908CD30F}" sibTransId="{F21CFAE1-F204-41D2-BF50-4933F0EA4C50}"/>
    <dgm:cxn modelId="{8EE55BDD-DDF3-464C-A2D0-4E21FCBE9FDC}" type="presOf" srcId="{46007231-4A4B-4739-9224-291C1EE7DAF8}" destId="{F9C1B59F-C3BC-42D6-9D63-C244F81C536D}" srcOrd="0" destOrd="0" presId="urn:microsoft.com/office/officeart/2016/7/layout/RepeatingBendingProcessNew"/>
    <dgm:cxn modelId="{5A7CE0E6-80F7-4C0A-B0CD-12F9482B5CBE}" srcId="{8D831DDE-FDA5-4CE3-BD34-762D7BCAF6B0}" destId="{3B0F49E1-5033-47DC-94E5-D2069B3DD769}" srcOrd="4" destOrd="0" parTransId="{24BA686C-0DCD-4927-903E-8669FC4F5506}" sibTransId="{730B188E-33D2-4853-9251-8BDF22868100}"/>
    <dgm:cxn modelId="{71D4AFEA-67D9-486A-8307-1DDF18AC72E9}" type="presOf" srcId="{730B188E-33D2-4853-9251-8BDF22868100}" destId="{592F1741-5395-4703-8E35-561CC5B1E749}" srcOrd="0" destOrd="0" presId="urn:microsoft.com/office/officeart/2016/7/layout/RepeatingBendingProcessNew"/>
    <dgm:cxn modelId="{A2B060EC-6196-4003-847A-08694634F725}" type="presOf" srcId="{B91EBA72-EB64-4040-857B-2201F3BC7A0C}" destId="{C2832487-E131-474A-B9FD-A90D94D0296E}" srcOrd="0" destOrd="0" presId="urn:microsoft.com/office/officeart/2016/7/layout/RepeatingBendingProcessNew"/>
    <dgm:cxn modelId="{F8DDB7FA-E41F-4BF3-A685-87193DC18898}" type="presOf" srcId="{730B188E-33D2-4853-9251-8BDF22868100}" destId="{13208854-F6B4-4846-86FB-7E91CBA83B09}" srcOrd="1" destOrd="0" presId="urn:microsoft.com/office/officeart/2016/7/layout/RepeatingBendingProcessNew"/>
    <dgm:cxn modelId="{E234B4AB-CAAA-4CFB-9D6D-67A39B51C8E3}" type="presParOf" srcId="{C8BD819E-CB90-41F7-A8B6-9FF641A9E7F8}" destId="{F9C1B59F-C3BC-42D6-9D63-C244F81C536D}" srcOrd="0" destOrd="0" presId="urn:microsoft.com/office/officeart/2016/7/layout/RepeatingBendingProcessNew"/>
    <dgm:cxn modelId="{A05DD581-CEDE-44AA-9A69-61A169DCB9FD}" type="presParOf" srcId="{C8BD819E-CB90-41F7-A8B6-9FF641A9E7F8}" destId="{F3D7DD6F-F5CF-402C-BAE3-3B3F076BA43B}" srcOrd="1" destOrd="0" presId="urn:microsoft.com/office/officeart/2016/7/layout/RepeatingBendingProcessNew"/>
    <dgm:cxn modelId="{6F945F53-D0C6-4E46-8AAE-CBA52FB82DB3}" type="presParOf" srcId="{F3D7DD6F-F5CF-402C-BAE3-3B3F076BA43B}" destId="{DBB7F652-4DA8-4953-ABD6-CBEC5AE1476A}" srcOrd="0" destOrd="0" presId="urn:microsoft.com/office/officeart/2016/7/layout/RepeatingBendingProcessNew"/>
    <dgm:cxn modelId="{EE63DC93-8C9B-40C3-8D7E-045434E652CF}" type="presParOf" srcId="{C8BD819E-CB90-41F7-A8B6-9FF641A9E7F8}" destId="{7CEA7109-3AB0-4FC6-ACB9-612E8F8E339A}" srcOrd="2" destOrd="0" presId="urn:microsoft.com/office/officeart/2016/7/layout/RepeatingBendingProcessNew"/>
    <dgm:cxn modelId="{FBBD7FEB-D593-42A3-B820-329F254F28F5}" type="presParOf" srcId="{C8BD819E-CB90-41F7-A8B6-9FF641A9E7F8}" destId="{C2832487-E131-474A-B9FD-A90D94D0296E}" srcOrd="3" destOrd="0" presId="urn:microsoft.com/office/officeart/2016/7/layout/RepeatingBendingProcessNew"/>
    <dgm:cxn modelId="{6F0F8B99-EF8F-409E-81D5-F122DB1585EE}" type="presParOf" srcId="{C2832487-E131-474A-B9FD-A90D94D0296E}" destId="{D1710D39-B56F-4568-95D0-4FC2CF28EDF9}" srcOrd="0" destOrd="0" presId="urn:microsoft.com/office/officeart/2016/7/layout/RepeatingBendingProcessNew"/>
    <dgm:cxn modelId="{F418204B-9351-4A5C-BC43-19DFE851E754}" type="presParOf" srcId="{C8BD819E-CB90-41F7-A8B6-9FF641A9E7F8}" destId="{BC0F6D46-E860-4B7E-801E-F3E97779920D}" srcOrd="4" destOrd="0" presId="urn:microsoft.com/office/officeart/2016/7/layout/RepeatingBendingProcessNew"/>
    <dgm:cxn modelId="{BBCB41CB-5B74-411C-97B0-36E8A137A591}" type="presParOf" srcId="{C8BD819E-CB90-41F7-A8B6-9FF641A9E7F8}" destId="{06E34401-33E2-4749-8E1E-488E9F2B93BE}" srcOrd="5" destOrd="0" presId="urn:microsoft.com/office/officeart/2016/7/layout/RepeatingBendingProcessNew"/>
    <dgm:cxn modelId="{10CB930B-1C22-4AE1-8DEC-26F33AAF0B17}" type="presParOf" srcId="{06E34401-33E2-4749-8E1E-488E9F2B93BE}" destId="{D292D2E5-F771-48FE-914B-40B644016685}" srcOrd="0" destOrd="0" presId="urn:microsoft.com/office/officeart/2016/7/layout/RepeatingBendingProcessNew"/>
    <dgm:cxn modelId="{36002F6F-2F42-41AB-AFD5-D0595C69CC83}" type="presParOf" srcId="{C8BD819E-CB90-41F7-A8B6-9FF641A9E7F8}" destId="{CA815954-5945-4B31-AD07-1395B890452C}" srcOrd="6" destOrd="0" presId="urn:microsoft.com/office/officeart/2016/7/layout/RepeatingBendingProcessNew"/>
    <dgm:cxn modelId="{C17A6700-0BAE-447D-BFB5-678940183E29}" type="presParOf" srcId="{C8BD819E-CB90-41F7-A8B6-9FF641A9E7F8}" destId="{AECAB5B5-3675-4F8E-89F5-30B7F5CE37D6}" srcOrd="7" destOrd="0" presId="urn:microsoft.com/office/officeart/2016/7/layout/RepeatingBendingProcessNew"/>
    <dgm:cxn modelId="{48F2A7FF-F8DE-4E49-9558-7A07C5A62D70}" type="presParOf" srcId="{AECAB5B5-3675-4F8E-89F5-30B7F5CE37D6}" destId="{55D14837-CF44-4AD0-823E-68E8AE1A01F3}" srcOrd="0" destOrd="0" presId="urn:microsoft.com/office/officeart/2016/7/layout/RepeatingBendingProcessNew"/>
    <dgm:cxn modelId="{5250E011-820A-4CFD-B323-F4FD89F70F00}" type="presParOf" srcId="{C8BD819E-CB90-41F7-A8B6-9FF641A9E7F8}" destId="{A07D2A0D-6FF8-4267-B508-E918221D3AE1}" srcOrd="8" destOrd="0" presId="urn:microsoft.com/office/officeart/2016/7/layout/RepeatingBendingProcessNew"/>
    <dgm:cxn modelId="{33D9C9FB-34AA-4135-8FBF-56266D74B23D}" type="presParOf" srcId="{C8BD819E-CB90-41F7-A8B6-9FF641A9E7F8}" destId="{592F1741-5395-4703-8E35-561CC5B1E749}" srcOrd="9" destOrd="0" presId="urn:microsoft.com/office/officeart/2016/7/layout/RepeatingBendingProcessNew"/>
    <dgm:cxn modelId="{9A471343-D5E4-46AA-B4C7-CC5383C862D2}" type="presParOf" srcId="{592F1741-5395-4703-8E35-561CC5B1E749}" destId="{13208854-F6B4-4846-86FB-7E91CBA83B09}" srcOrd="0" destOrd="0" presId="urn:microsoft.com/office/officeart/2016/7/layout/RepeatingBendingProcessNew"/>
    <dgm:cxn modelId="{EEF17B29-8F82-48C5-A8F1-D69158D19A10}" type="presParOf" srcId="{C8BD819E-CB90-41F7-A8B6-9FF641A9E7F8}" destId="{5A31B352-7249-4143-BD89-E4E537242A1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E7B64-0316-4B3E-9919-7BB3A421D078}">
      <dsp:nvSpPr>
        <dsp:cNvPr id="0" name=""/>
        <dsp:cNvSpPr/>
      </dsp:nvSpPr>
      <dsp:spPr>
        <a:xfrm>
          <a:off x="1169012" y="463678"/>
          <a:ext cx="1175671" cy="1175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A0393-83B3-4D63-80D5-A3FB0C28A5E5}">
      <dsp:nvSpPr>
        <dsp:cNvPr id="0" name=""/>
        <dsp:cNvSpPr/>
      </dsp:nvSpPr>
      <dsp:spPr>
        <a:xfrm>
          <a:off x="98110" y="1509946"/>
          <a:ext cx="3502223" cy="2841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2000" kern="1200" dirty="0"/>
            <a:t>OMATOIMISUUDEN TUKEMINEN! Tarvittaessa avustaminen: pohdi, miten asiakkaan omia voimavaroja voi hyödyntää</a:t>
          </a:r>
          <a:endParaRPr lang="en-US" sz="2000" kern="1200" dirty="0"/>
        </a:p>
      </dsp:txBody>
      <dsp:txXfrm>
        <a:off x="98110" y="1509946"/>
        <a:ext cx="3502223" cy="2841391"/>
      </dsp:txXfrm>
    </dsp:sp>
    <dsp:sp modelId="{2B17A0D3-0760-42A3-BB84-6290A236CBED}">
      <dsp:nvSpPr>
        <dsp:cNvPr id="0" name=""/>
        <dsp:cNvSpPr/>
      </dsp:nvSpPr>
      <dsp:spPr>
        <a:xfrm>
          <a:off x="77317" y="3230892"/>
          <a:ext cx="3359060" cy="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EF5C0-2B56-4CB3-8C72-752A848D30C3}">
      <dsp:nvSpPr>
        <dsp:cNvPr id="0" name=""/>
        <dsp:cNvSpPr/>
      </dsp:nvSpPr>
      <dsp:spPr>
        <a:xfrm>
          <a:off x="5187489" y="525501"/>
          <a:ext cx="1175671" cy="1175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126B3-C55C-4C06-BF06-D92076504F17}">
      <dsp:nvSpPr>
        <dsp:cNvPr id="0" name=""/>
        <dsp:cNvSpPr/>
      </dsp:nvSpPr>
      <dsp:spPr>
        <a:xfrm>
          <a:off x="4095794" y="1820234"/>
          <a:ext cx="3359060" cy="1417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2000" kern="1200"/>
            <a:t>ennen ruokailua ympäristön huomiointi </a:t>
          </a:r>
          <a:endParaRPr lang="en-US" sz="2000" kern="1200"/>
        </a:p>
      </dsp:txBody>
      <dsp:txXfrm>
        <a:off x="4095794" y="1820234"/>
        <a:ext cx="3359060" cy="1417103"/>
      </dsp:txXfrm>
    </dsp:sp>
    <dsp:sp modelId="{1A8243B5-9C68-49EE-AE4C-59B053CD8CC5}">
      <dsp:nvSpPr>
        <dsp:cNvPr id="0" name=""/>
        <dsp:cNvSpPr/>
      </dsp:nvSpPr>
      <dsp:spPr>
        <a:xfrm>
          <a:off x="4095794" y="2761260"/>
          <a:ext cx="3359060" cy="106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esim. ulosteet vaipasta pois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silmälasit 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hampaat</a:t>
          </a:r>
          <a:endParaRPr lang="en-US" sz="1500" kern="1200"/>
        </a:p>
      </dsp:txBody>
      <dsp:txXfrm>
        <a:off x="4095794" y="2761260"/>
        <a:ext cx="3359060" cy="1064575"/>
      </dsp:txXfrm>
    </dsp:sp>
    <dsp:sp modelId="{C7CAB8F7-1D21-4382-A102-6DF01890B6B6}">
      <dsp:nvSpPr>
        <dsp:cNvPr id="0" name=""/>
        <dsp:cNvSpPr/>
      </dsp:nvSpPr>
      <dsp:spPr>
        <a:xfrm>
          <a:off x="9134385" y="791229"/>
          <a:ext cx="1175671" cy="1175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D4195-B8D6-4CD1-843C-CA2EAEC6E21D}">
      <dsp:nvSpPr>
        <dsp:cNvPr id="0" name=""/>
        <dsp:cNvSpPr/>
      </dsp:nvSpPr>
      <dsp:spPr>
        <a:xfrm>
          <a:off x="8042690" y="2085962"/>
          <a:ext cx="3359060" cy="1417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2000" kern="1200"/>
            <a:t>ruokailuasennon järjestäminen vuoteessa / tuolissa: hyvä asento mahdollistaa potilaan liikkuvuuden ja nieleminen helpottuu</a:t>
          </a:r>
          <a:endParaRPr lang="en-US" sz="2000" kern="1200"/>
        </a:p>
      </dsp:txBody>
      <dsp:txXfrm>
        <a:off x="8042690" y="2085962"/>
        <a:ext cx="3359060" cy="1417103"/>
      </dsp:txXfrm>
    </dsp:sp>
    <dsp:sp modelId="{EFC69C12-8FDC-4DC8-8D3C-C42CD6610E1D}">
      <dsp:nvSpPr>
        <dsp:cNvPr id="0" name=""/>
        <dsp:cNvSpPr/>
      </dsp:nvSpPr>
      <dsp:spPr>
        <a:xfrm>
          <a:off x="8042690" y="3558443"/>
          <a:ext cx="3359060" cy="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C520E-6B7E-439E-B41B-37E2AB579EC4}">
      <dsp:nvSpPr>
        <dsp:cNvPr id="0" name=""/>
        <dsp:cNvSpPr/>
      </dsp:nvSpPr>
      <dsp:spPr>
        <a:xfrm>
          <a:off x="0" y="38484"/>
          <a:ext cx="10515600" cy="64759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/>
            <a:t>Voi liittyä pureskeluun tai oikea-aikaiseen nielemiseen</a:t>
          </a:r>
          <a:endParaRPr lang="en-US" sz="2700" kern="1200" dirty="0"/>
        </a:p>
      </dsp:txBody>
      <dsp:txXfrm>
        <a:off x="31613" y="70097"/>
        <a:ext cx="10452374" cy="584369"/>
      </dsp:txXfrm>
    </dsp:sp>
    <dsp:sp modelId="{F5E1AD05-3841-4301-8462-EA78367D9CC0}">
      <dsp:nvSpPr>
        <dsp:cNvPr id="0" name=""/>
        <dsp:cNvSpPr/>
      </dsp:nvSpPr>
      <dsp:spPr>
        <a:xfrm>
          <a:off x="0" y="763839"/>
          <a:ext cx="10515600" cy="64759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/>
            <a:t>Nielun automaattiset suojamekanismit heikentyneet -&gt; aspiraation riski</a:t>
          </a:r>
          <a:endParaRPr lang="en-US" sz="2700" kern="1200" dirty="0"/>
        </a:p>
      </dsp:txBody>
      <dsp:txXfrm>
        <a:off x="31613" y="795452"/>
        <a:ext cx="10452374" cy="584369"/>
      </dsp:txXfrm>
    </dsp:sp>
    <dsp:sp modelId="{43A8FB08-4932-4A34-B0D2-8437D2F9F432}">
      <dsp:nvSpPr>
        <dsp:cNvPr id="0" name=""/>
        <dsp:cNvSpPr/>
      </dsp:nvSpPr>
      <dsp:spPr>
        <a:xfrm>
          <a:off x="0" y="1489194"/>
          <a:ext cx="10515600" cy="64759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Ruuan koostumus tärkeää</a:t>
          </a:r>
          <a:endParaRPr lang="en-US" sz="2700" kern="1200"/>
        </a:p>
      </dsp:txBody>
      <dsp:txXfrm>
        <a:off x="31613" y="1520807"/>
        <a:ext cx="10452374" cy="584369"/>
      </dsp:txXfrm>
    </dsp:sp>
    <dsp:sp modelId="{557A79F8-C87F-4077-B3A5-AF6E88EACB49}">
      <dsp:nvSpPr>
        <dsp:cNvPr id="0" name=""/>
        <dsp:cNvSpPr/>
      </dsp:nvSpPr>
      <dsp:spPr>
        <a:xfrm>
          <a:off x="0" y="2214549"/>
          <a:ext cx="10515600" cy="64759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Pieniä suupaloja, tarkkaile nielemistä</a:t>
          </a:r>
          <a:endParaRPr lang="en-US" sz="2700" kern="1200"/>
        </a:p>
      </dsp:txBody>
      <dsp:txXfrm>
        <a:off x="31613" y="2246162"/>
        <a:ext cx="10452374" cy="584369"/>
      </dsp:txXfrm>
    </dsp:sp>
    <dsp:sp modelId="{A72DE57C-EA54-4EC9-BCBC-C5A12C4C80B1}">
      <dsp:nvSpPr>
        <dsp:cNvPr id="0" name=""/>
        <dsp:cNvSpPr/>
      </dsp:nvSpPr>
      <dsp:spPr>
        <a:xfrm>
          <a:off x="0" y="2939904"/>
          <a:ext cx="10515600" cy="64759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Suupielien hoito (ruokaa ja sylkeä voi valua)</a:t>
          </a:r>
          <a:endParaRPr lang="en-US" sz="2700" kern="1200"/>
        </a:p>
      </dsp:txBody>
      <dsp:txXfrm>
        <a:off x="31613" y="2971517"/>
        <a:ext cx="10452374" cy="584369"/>
      </dsp:txXfrm>
    </dsp:sp>
    <dsp:sp modelId="{1269C97A-8EA9-4D4E-8427-601D7A0FACE8}">
      <dsp:nvSpPr>
        <dsp:cNvPr id="0" name=""/>
        <dsp:cNvSpPr/>
      </dsp:nvSpPr>
      <dsp:spPr>
        <a:xfrm>
          <a:off x="0" y="3665259"/>
          <a:ext cx="10515600" cy="64759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Tosi hitaasti syöttäminen! </a:t>
          </a:r>
          <a:endParaRPr lang="en-US" sz="2700" kern="1200"/>
        </a:p>
      </dsp:txBody>
      <dsp:txXfrm>
        <a:off x="31613" y="3696872"/>
        <a:ext cx="10452374" cy="584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A8AF7-A596-4851-92F3-69179391A2E2}">
      <dsp:nvSpPr>
        <dsp:cNvPr id="0" name=""/>
        <dsp:cNvSpPr/>
      </dsp:nvSpPr>
      <dsp:spPr>
        <a:xfrm>
          <a:off x="334858" y="628337"/>
          <a:ext cx="1039025" cy="10390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EC22D-F072-4214-9847-D9ED7032B239}">
      <dsp:nvSpPr>
        <dsp:cNvPr id="0" name=""/>
        <dsp:cNvSpPr/>
      </dsp:nvSpPr>
      <dsp:spPr>
        <a:xfrm>
          <a:off x="556290" y="849768"/>
          <a:ext cx="596162" cy="5961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A7D24-7E44-452B-BA31-1B16385AD951}">
      <dsp:nvSpPr>
        <dsp:cNvPr id="0" name=""/>
        <dsp:cNvSpPr/>
      </dsp:nvSpPr>
      <dsp:spPr>
        <a:xfrm>
          <a:off x="2711" y="1990993"/>
          <a:ext cx="1703320" cy="289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-FI" sz="1800" kern="1200" dirty="0"/>
            <a:t>letkuruokinnan edellytyksenä on toimiva ruoansulatuskanava. Etuna letkuruokinnassa on se, että se pitää yllä ruoansulatuskanavan normaalia toimintaa.</a:t>
          </a:r>
          <a:endParaRPr lang="en-US" sz="1800" kern="1200" dirty="0"/>
        </a:p>
      </dsp:txBody>
      <dsp:txXfrm>
        <a:off x="2711" y="1990993"/>
        <a:ext cx="1703320" cy="2895644"/>
      </dsp:txXfrm>
    </dsp:sp>
    <dsp:sp modelId="{7D9FAC11-4745-492A-A7FB-A228CB939EB1}">
      <dsp:nvSpPr>
        <dsp:cNvPr id="0" name=""/>
        <dsp:cNvSpPr/>
      </dsp:nvSpPr>
      <dsp:spPr>
        <a:xfrm>
          <a:off x="2336260" y="628337"/>
          <a:ext cx="1039025" cy="10390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9CD4D-315A-4258-86AB-CB5F3B80A8F5}">
      <dsp:nvSpPr>
        <dsp:cNvPr id="0" name=""/>
        <dsp:cNvSpPr/>
      </dsp:nvSpPr>
      <dsp:spPr>
        <a:xfrm>
          <a:off x="2557691" y="849768"/>
          <a:ext cx="596162" cy="5961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1F6E2-5302-46FB-A04E-10D9292E6ADD}">
      <dsp:nvSpPr>
        <dsp:cNvPr id="0" name=""/>
        <dsp:cNvSpPr/>
      </dsp:nvSpPr>
      <dsp:spPr>
        <a:xfrm>
          <a:off x="2004112" y="1990993"/>
          <a:ext cx="1703320" cy="289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-FI" sz="1800" kern="1200"/>
            <a:t>- syöttöletkut!</a:t>
          </a:r>
          <a:endParaRPr lang="en-US" sz="1800" kern="1200"/>
        </a:p>
      </dsp:txBody>
      <dsp:txXfrm>
        <a:off x="2004112" y="1990993"/>
        <a:ext cx="1703320" cy="2895644"/>
      </dsp:txXfrm>
    </dsp:sp>
    <dsp:sp modelId="{344C800C-0A69-49D6-A6E0-EAD9F3B134F1}">
      <dsp:nvSpPr>
        <dsp:cNvPr id="0" name=""/>
        <dsp:cNvSpPr/>
      </dsp:nvSpPr>
      <dsp:spPr>
        <a:xfrm>
          <a:off x="4337661" y="628337"/>
          <a:ext cx="1039025" cy="10390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0AD65-77A2-4E4C-B0ED-70DB9B82D985}">
      <dsp:nvSpPr>
        <dsp:cNvPr id="0" name=""/>
        <dsp:cNvSpPr/>
      </dsp:nvSpPr>
      <dsp:spPr>
        <a:xfrm>
          <a:off x="4559093" y="849768"/>
          <a:ext cx="596162" cy="5961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5769A-00A0-44A1-92D7-DCA4698D7B67}">
      <dsp:nvSpPr>
        <dsp:cNvPr id="0" name=""/>
        <dsp:cNvSpPr/>
      </dsp:nvSpPr>
      <dsp:spPr>
        <a:xfrm>
          <a:off x="4005514" y="1990993"/>
          <a:ext cx="1703320" cy="289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-FI" sz="1800" kern="1200"/>
            <a:t>- syöttäminen yleensä tapahtuu ruiskulla. Letkuruokinta voidaan toteuttaa myös jatkuvana infuusiona tai ruokintapumpulla. </a:t>
          </a:r>
          <a:endParaRPr lang="en-US" sz="1800" kern="1200"/>
        </a:p>
      </dsp:txBody>
      <dsp:txXfrm>
        <a:off x="4005514" y="1990993"/>
        <a:ext cx="1703320" cy="2895644"/>
      </dsp:txXfrm>
    </dsp:sp>
    <dsp:sp modelId="{3DE785D8-0965-405A-A55F-3093240A596E}">
      <dsp:nvSpPr>
        <dsp:cNvPr id="0" name=""/>
        <dsp:cNvSpPr/>
      </dsp:nvSpPr>
      <dsp:spPr>
        <a:xfrm>
          <a:off x="6339062" y="628337"/>
          <a:ext cx="1039025" cy="10390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9E8F7-BA28-4A90-8E59-1911AE51EFB1}">
      <dsp:nvSpPr>
        <dsp:cNvPr id="0" name=""/>
        <dsp:cNvSpPr/>
      </dsp:nvSpPr>
      <dsp:spPr>
        <a:xfrm>
          <a:off x="6560494" y="849768"/>
          <a:ext cx="596162" cy="5961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FD1BE-231C-40F2-9D81-FAB8581F530F}">
      <dsp:nvSpPr>
        <dsp:cNvPr id="0" name=""/>
        <dsp:cNvSpPr/>
      </dsp:nvSpPr>
      <dsp:spPr>
        <a:xfrm>
          <a:off x="6006915" y="1990993"/>
          <a:ext cx="1703320" cy="289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-FI" sz="1800" kern="1200"/>
            <a:t>- pitkäaikaisen letkuruokinnan haittoja ovat ruokatorven ärtyminen, puheen vaikeutuminen, yskänärsytys ja joskus ruoansulatuskanavan infektio</a:t>
          </a:r>
          <a:endParaRPr lang="en-US" sz="1800" kern="1200"/>
        </a:p>
      </dsp:txBody>
      <dsp:txXfrm>
        <a:off x="6006915" y="1990993"/>
        <a:ext cx="1703320" cy="2895644"/>
      </dsp:txXfrm>
    </dsp:sp>
    <dsp:sp modelId="{D90E6AD1-16F9-4C08-9C62-3894925DF893}">
      <dsp:nvSpPr>
        <dsp:cNvPr id="0" name=""/>
        <dsp:cNvSpPr/>
      </dsp:nvSpPr>
      <dsp:spPr>
        <a:xfrm>
          <a:off x="8340464" y="628337"/>
          <a:ext cx="1039025" cy="10390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7594B-7D1F-46C3-9F16-58F0ECDEF1F8}">
      <dsp:nvSpPr>
        <dsp:cNvPr id="0" name=""/>
        <dsp:cNvSpPr/>
      </dsp:nvSpPr>
      <dsp:spPr>
        <a:xfrm>
          <a:off x="8561895" y="849768"/>
          <a:ext cx="596162" cy="59616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E954F-DB56-422F-886C-784DC8746EA2}">
      <dsp:nvSpPr>
        <dsp:cNvPr id="0" name=""/>
        <dsp:cNvSpPr/>
      </dsp:nvSpPr>
      <dsp:spPr>
        <a:xfrm>
          <a:off x="8008316" y="1990993"/>
          <a:ext cx="1703320" cy="289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-FI" sz="1800" kern="1200"/>
            <a:t>- aspiraatioriski ja letkun mahdollinen luisuminen henkitorveen!</a:t>
          </a:r>
          <a:endParaRPr lang="en-US" sz="1800" kern="1200"/>
        </a:p>
      </dsp:txBody>
      <dsp:txXfrm>
        <a:off x="8008316" y="1990993"/>
        <a:ext cx="1703320" cy="2895644"/>
      </dsp:txXfrm>
    </dsp:sp>
    <dsp:sp modelId="{C3398BAD-3624-4208-8307-CE3DC2828553}">
      <dsp:nvSpPr>
        <dsp:cNvPr id="0" name=""/>
        <dsp:cNvSpPr/>
      </dsp:nvSpPr>
      <dsp:spPr>
        <a:xfrm>
          <a:off x="10341865" y="628337"/>
          <a:ext cx="1039025" cy="10390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616CF-1817-471F-88BB-9EE20F28A3CA}">
      <dsp:nvSpPr>
        <dsp:cNvPr id="0" name=""/>
        <dsp:cNvSpPr/>
      </dsp:nvSpPr>
      <dsp:spPr>
        <a:xfrm>
          <a:off x="10563297" y="849768"/>
          <a:ext cx="596162" cy="59616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79D9F-4BC7-4000-B6DB-C11F0524171F}">
      <dsp:nvSpPr>
        <dsp:cNvPr id="0" name=""/>
        <dsp:cNvSpPr/>
      </dsp:nvSpPr>
      <dsp:spPr>
        <a:xfrm>
          <a:off x="10009718" y="1990993"/>
          <a:ext cx="1703320" cy="289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-FI" sz="1800" kern="1200"/>
            <a:t>- jos letkuruokintaa käytetään, varmistettava ennen jokaista syöttökertaa letkun oikea sijainti</a:t>
          </a:r>
          <a:endParaRPr lang="en-US" sz="1800" kern="1200"/>
        </a:p>
      </dsp:txBody>
      <dsp:txXfrm>
        <a:off x="10009718" y="1990993"/>
        <a:ext cx="1703320" cy="28956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97167-AC27-41A3-8DDE-B30E0B2745B8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5E318-2E03-4CF6-90A0-8EF3C03E1E52}">
      <dsp:nvSpPr>
        <dsp:cNvPr id="0" name=""/>
        <dsp:cNvSpPr/>
      </dsp:nvSpPr>
      <dsp:spPr>
        <a:xfrm>
          <a:off x="5262" y="1305401"/>
          <a:ext cx="2531343" cy="1740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Suunnittelu</a:t>
          </a:r>
        </a:p>
      </dsp:txBody>
      <dsp:txXfrm>
        <a:off x="90228" y="1390367"/>
        <a:ext cx="2361411" cy="1570603"/>
      </dsp:txXfrm>
    </dsp:sp>
    <dsp:sp modelId="{4FB3C822-2EA5-4002-B349-29A15121C329}">
      <dsp:nvSpPr>
        <dsp:cNvPr id="0" name=""/>
        <dsp:cNvSpPr/>
      </dsp:nvSpPr>
      <dsp:spPr>
        <a:xfrm>
          <a:off x="2663173" y="1305401"/>
          <a:ext cx="2531343" cy="1740535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välineet</a:t>
          </a:r>
        </a:p>
      </dsp:txBody>
      <dsp:txXfrm>
        <a:off x="2748139" y="1390367"/>
        <a:ext cx="2361411" cy="1570603"/>
      </dsp:txXfrm>
    </dsp:sp>
    <dsp:sp modelId="{031F852E-3B43-44C8-802C-B8C757787467}">
      <dsp:nvSpPr>
        <dsp:cNvPr id="0" name=""/>
        <dsp:cNvSpPr/>
      </dsp:nvSpPr>
      <dsp:spPr>
        <a:xfrm>
          <a:off x="5321083" y="1305401"/>
          <a:ext cx="2531343" cy="1740535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toteutus</a:t>
          </a:r>
        </a:p>
      </dsp:txBody>
      <dsp:txXfrm>
        <a:off x="5406049" y="1390367"/>
        <a:ext cx="2361411" cy="1570603"/>
      </dsp:txXfrm>
    </dsp:sp>
    <dsp:sp modelId="{1D40C44C-6652-4B94-B0DC-7CF31E9724BE}">
      <dsp:nvSpPr>
        <dsp:cNvPr id="0" name=""/>
        <dsp:cNvSpPr/>
      </dsp:nvSpPr>
      <dsp:spPr>
        <a:xfrm>
          <a:off x="7978993" y="1305401"/>
          <a:ext cx="2531343" cy="1740535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potilaan informointi, yhteistyö, oma rauhallisuus</a:t>
          </a:r>
        </a:p>
      </dsp:txBody>
      <dsp:txXfrm>
        <a:off x="8063959" y="1390367"/>
        <a:ext cx="2361411" cy="15706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A53DC-8FF8-4EE3-9F30-E9EF781990A8}">
      <dsp:nvSpPr>
        <dsp:cNvPr id="0" name=""/>
        <dsp:cNvSpPr/>
      </dsp:nvSpPr>
      <dsp:spPr>
        <a:xfrm>
          <a:off x="0" y="330911"/>
          <a:ext cx="10515600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-  lyhytaikainen parenteraalinen ravitsemus voidaan antaa perifeeriseen suoneen, pidempiaikainen ravitsemus sentraaliseen suoneen (keskuslaskimo)</a:t>
          </a:r>
          <a:endParaRPr lang="en-US" sz="2200" kern="1200"/>
        </a:p>
      </dsp:txBody>
      <dsp:txXfrm>
        <a:off x="42722" y="373633"/>
        <a:ext cx="10430156" cy="789716"/>
      </dsp:txXfrm>
    </dsp:sp>
    <dsp:sp modelId="{399286D2-B09C-4729-955D-53C7BEA7BB09}">
      <dsp:nvSpPr>
        <dsp:cNvPr id="0" name=""/>
        <dsp:cNvSpPr/>
      </dsp:nvSpPr>
      <dsp:spPr>
        <a:xfrm>
          <a:off x="0" y="1269431"/>
          <a:ext cx="10515600" cy="875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-  hyvin pitkässä nestehoidossa tai kun potilaan ”suonet huonot” käytetään ihon alle asetettua infuusioporttia</a:t>
          </a:r>
          <a:endParaRPr lang="en-US" sz="2200" kern="1200"/>
        </a:p>
      </dsp:txBody>
      <dsp:txXfrm>
        <a:off x="42722" y="1312153"/>
        <a:ext cx="10430156" cy="789716"/>
      </dsp:txXfrm>
    </dsp:sp>
    <dsp:sp modelId="{2900A3AA-2B11-4208-A3E6-67A7A38BDF5A}">
      <dsp:nvSpPr>
        <dsp:cNvPr id="0" name=""/>
        <dsp:cNvSpPr/>
      </dsp:nvSpPr>
      <dsp:spPr>
        <a:xfrm>
          <a:off x="0" y="2207952"/>
          <a:ext cx="10515600" cy="875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-  perifeerisen laskimonsisäisen nestesiirron aloittaa sairaanhoitaja lääkärin määräyksestä (iv-lupa). Lähihoitajan tehtävänä on potilaan tarkkailu, infuusiopussien vaihto</a:t>
          </a:r>
          <a:endParaRPr lang="en-US" sz="2200" kern="1200"/>
        </a:p>
      </dsp:txBody>
      <dsp:txXfrm>
        <a:off x="42722" y="2250674"/>
        <a:ext cx="10430156" cy="789716"/>
      </dsp:txXfrm>
    </dsp:sp>
    <dsp:sp modelId="{F23531CC-0B33-4110-9FB8-F8746F1BDE45}">
      <dsp:nvSpPr>
        <dsp:cNvPr id="0" name=""/>
        <dsp:cNvSpPr/>
      </dsp:nvSpPr>
      <dsp:spPr>
        <a:xfrm>
          <a:off x="0" y="3146472"/>
          <a:ext cx="10515600" cy="875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-  sentraalisen katetrin laittaa anestesialääkäri </a:t>
          </a:r>
          <a:endParaRPr lang="en-US" sz="2200" kern="1200"/>
        </a:p>
      </dsp:txBody>
      <dsp:txXfrm>
        <a:off x="42722" y="3189194"/>
        <a:ext cx="10430156" cy="7897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7DD6F-F5CF-402C-BAE3-3B3F076BA43B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F9C1B59F-C3BC-42D6-9D63-C244F81C536D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tarkastettava, että letkussa riittävästi nestettä (”ei ole mennyt letkuihin”)</a:t>
          </a:r>
          <a:endParaRPr lang="en-US" sz="1800" kern="1200"/>
        </a:p>
      </dsp:txBody>
      <dsp:txXfrm>
        <a:off x="8061" y="5979"/>
        <a:ext cx="3034531" cy="1820718"/>
      </dsp:txXfrm>
    </dsp:sp>
    <dsp:sp modelId="{C2832487-E131-474A-B9FD-A90D94D0296E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7CEA7109-3AB0-4FC6-ACB9-612E8F8E339A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nesteensiirtoletkun tippakammion irrotus vanhasta pussista ja kammio saman tien kiinni uuteen pussiin kevyesti pyöräyttäen</a:t>
          </a:r>
          <a:endParaRPr lang="en-US" sz="1800" kern="1200"/>
        </a:p>
      </dsp:txBody>
      <dsp:txXfrm>
        <a:off x="3740534" y="5979"/>
        <a:ext cx="3034531" cy="1820718"/>
      </dsp:txXfrm>
    </dsp:sp>
    <dsp:sp modelId="{06E34401-33E2-4749-8E1E-488E9F2B93BE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BC0F6D46-E860-4B7E-801E-F3E97779920D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rullasulkija auki -&gt; sopiva tiputusnopeus</a:t>
          </a:r>
          <a:endParaRPr lang="en-US" sz="1800" kern="1200"/>
        </a:p>
      </dsp:txBody>
      <dsp:txXfrm>
        <a:off x="7473007" y="5979"/>
        <a:ext cx="3034531" cy="1820718"/>
      </dsp:txXfrm>
    </dsp:sp>
    <dsp:sp modelId="{AECAB5B5-3675-4F8E-89F5-30B7F5CE37D6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CA815954-5945-4B31-AD07-1395B890452C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kanyloidun käden kunnon tarkastus, potilaan kokemus voinnistaan</a:t>
          </a:r>
          <a:endParaRPr lang="en-US" sz="1800" kern="1200"/>
        </a:p>
      </dsp:txBody>
      <dsp:txXfrm>
        <a:off x="8061" y="2524640"/>
        <a:ext cx="3034531" cy="1820718"/>
      </dsp:txXfrm>
    </dsp:sp>
    <dsp:sp modelId="{592F1741-5395-4703-8E35-561CC5B1E749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A07D2A0D-6FF8-4267-B508-E918221D3AE1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käsidesi</a:t>
          </a:r>
          <a:endParaRPr lang="en-US" sz="1800" kern="1200"/>
        </a:p>
      </dsp:txBody>
      <dsp:txXfrm>
        <a:off x="3740534" y="2524640"/>
        <a:ext cx="3034531" cy="1820718"/>
      </dsp:txXfrm>
    </dsp:sp>
    <dsp:sp modelId="{5A31B352-7249-4143-BD89-E4E537242A11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tiputetun ja uuden nesteen kirjaus (merkintätapa)</a:t>
          </a:r>
          <a:endParaRPr lang="en-US" sz="1800" kern="1200"/>
        </a:p>
      </dsp:txBody>
      <dsp:txXfrm>
        <a:off x="7473007" y="2524640"/>
        <a:ext cx="3034531" cy="182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440DC-6CD0-4121-843B-9396B5DBFDD5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55E7C-6E38-4F38-A2D7-607093FA2C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220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55E7C-6E38-4F38-A2D7-607093FA2C3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6193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55E7C-6E38-4F38-A2D7-607093FA2C3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544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55E7C-6E38-4F38-A2D7-607093FA2C3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5572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55E7C-6E38-4F38-A2D7-607093FA2C3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118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B393CA-BD6F-49C1-865F-4F47E8E50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529DAA2-2520-45F1-9771-410BA561C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24BAD2-94B0-4999-9647-3AC06805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31A6-AF3D-4E3E-82BF-F0CF2D96B682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1EEB2B-11DC-4B01-91F5-5042204A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A6C9F9-F79D-47B9-B8C0-2DFFC2DF4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A0EB-BB0B-4664-BAA8-6532E554DF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333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C10965-55A1-4E0A-8833-CAB99E4AE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33D81C9-5AB8-4C63-98E5-D9EDBF49E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591370-4793-47B9-8EC0-A7C81E01F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31A6-AF3D-4E3E-82BF-F0CF2D96B682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BF310D-AA11-4963-8917-4B0450217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83C12A-7B02-4A94-A9B1-5D630674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A0EB-BB0B-4664-BAA8-6532E554DF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412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16B55B2-AB24-4BBC-A871-B14F3DAD67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DC37139-FC23-4635-8845-89A4D3363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4346870-62D0-4E10-84C7-A59A1A599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31A6-AF3D-4E3E-82BF-F0CF2D96B682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27DA43-556A-4DCE-B2DC-5883280BF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44665D8-8331-4885-A7BD-92272DDC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A0EB-BB0B-4664-BAA8-6532E554DF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818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1E42E9-F8B2-4088-BF26-7AB4991C4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341D86-83E1-404E-9D29-776BC3149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E6CDC4-A394-415D-94C3-3F30035B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31A6-AF3D-4E3E-82BF-F0CF2D96B682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2936D2-5CF1-4915-8290-CF68BC60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A55D01-EE1D-4834-A91C-BC51CE6C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A0EB-BB0B-4664-BAA8-6532E554DF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705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952947-84C2-4811-A297-BC236D92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655D96-A04A-4721-833A-A80B0DC79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6F93FA-3FFA-4E55-84B9-FDA25935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31A6-AF3D-4E3E-82BF-F0CF2D96B682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78D553-6EBD-473C-851D-BC9D155A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2199471-B81B-4E6F-AD89-CD58CB2F3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A0EB-BB0B-4664-BAA8-6532E554DF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73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12B8DB-061B-4F43-9DA4-39CB4086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1B409D-690F-40E5-82CA-202786D70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D4BD3EE-8D0C-40E2-A470-E6F7D76B9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514786D-82D6-465C-9F75-2760C870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31A6-AF3D-4E3E-82BF-F0CF2D96B682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A678FA3-2CEF-4750-AC56-29DE55702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B4CC13D-AB74-4BA9-8ED7-8DA4BECD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A0EB-BB0B-4664-BAA8-6532E554DF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60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323F90-0E0C-48D0-9B4D-1C968B16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FC6FF1-052A-4D1D-A2D1-E28835DCC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52E6E80-F695-4D6A-B7A9-C2B7663F1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44EEF78-F869-4C26-A958-167CC3578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8AE5021-61D1-41DC-BC4A-148BFE7F8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D813083-D954-4CF4-8CC4-B379DDFFE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31A6-AF3D-4E3E-82BF-F0CF2D96B682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01C3F1E-BB42-4368-B216-E98D52F3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6F8BCA-575A-47BE-8DCD-316FE72F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A0EB-BB0B-4664-BAA8-6532E554DF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42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88CCE8-E997-4B78-AFD4-35A2C7A65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4E1E371-2A06-48E9-ACEA-5E0FDB3E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31A6-AF3D-4E3E-82BF-F0CF2D96B682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37D1F77-BC5C-477A-91AC-048D0FEE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8CF4549-077B-4D09-82AC-8121049D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A0EB-BB0B-4664-BAA8-6532E554DF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655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B7DB3EA-8770-4753-9931-053DB40E6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31A6-AF3D-4E3E-82BF-F0CF2D96B682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41AB99A-F5AC-4382-8B4A-EC167F7E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8308A-9FB9-48D7-B279-166AB349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A0EB-BB0B-4664-BAA8-6532E554DF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17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3F8483-76AF-4E5E-B044-3B79520E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07C5A3-412B-4F7F-98BA-0160F614B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43505D-B152-4A11-8F1B-56F163BCA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6C26F64-C866-4F97-9CD2-5A0066BA6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31A6-AF3D-4E3E-82BF-F0CF2D96B682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F137A20-C2AD-4996-8F21-EA3F0E89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3B03B5-79A3-4929-A50A-8A1028FB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A0EB-BB0B-4664-BAA8-6532E554DF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384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B360F8-9B3F-4C8B-B628-BF271C95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ADFF675-34DA-4178-90D7-628C8283E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A07FA8F-7602-45D4-8D4F-BB98A3D1A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06C7401-6710-4B84-9ECD-452E35A3E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31A6-AF3D-4E3E-82BF-F0CF2D96B682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2CA48F8-2412-4DC6-A855-24EEFD4B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ADDCE4C-93B5-4AEB-9848-082E9E7D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A0EB-BB0B-4664-BAA8-6532E554DF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044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FB68ADF-164B-46ED-80CF-674BECEAF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66A8AC7-EAE2-4EF2-A625-082CFC827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C81FD9-F624-408E-84C8-167933E5D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431A6-AF3D-4E3E-82BF-F0CF2D96B682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A2E423-F846-4592-847E-AB69248BD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E6B3B6-A4EB-450D-AEC7-2161065AF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FA0EB-BB0B-4664-BAA8-6532E554DF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378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CC8D9A4-53DE-4C5C-84A5-1D4DEC4C0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/>
          <a:lstStyle/>
          <a:p>
            <a:r>
              <a:rPr lang="fi-FI" b="1" dirty="0"/>
              <a:t>Ruokailussa avustaminen</a:t>
            </a:r>
          </a:p>
        </p:txBody>
      </p:sp>
    </p:spTree>
    <p:extLst>
      <p:ext uri="{BB962C8B-B14F-4D97-AF65-F5344CB8AC3E}">
        <p14:creationId xmlns:p14="http://schemas.microsoft.com/office/powerpoint/2010/main" val="2039952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1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F5B51A-AF70-4A83-9146-F5F9C792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Haasteita ruokailussa 3/5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E4A70C-0CD2-447C-AB3A-93EA40497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2800" dirty="0"/>
              <a:t>Ongelma toimintakyvyssä ja liikkumisessa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i-FI" altLang="fi-FI" sz="2800" dirty="0"/>
              <a:t>vamma tai liikerajoitus esim. halvauksesta johtuen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i-FI" altLang="fi-FI" sz="2800" dirty="0"/>
              <a:t>toimintakyvyn muutoksesta aiheutuu ruokailuun ja syömiseen vaikeuksia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800" dirty="0"/>
              <a:t>-&gt; apuvälineet, avustaminen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800" dirty="0"/>
              <a:t>- dementia aiheuttaa ongelmia ravitsemukseen (mm. ruoan hahmottaminen vaikeutuu, toimintakyky laskee)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1892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1E3471-834A-484A-936A-9DFD380B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5575" cy="1325563"/>
          </a:xfrm>
        </p:spPr>
        <p:txBody>
          <a:bodyPr>
            <a:normAutofit/>
          </a:bodyPr>
          <a:lstStyle/>
          <a:p>
            <a:r>
              <a:rPr lang="fi-FI" dirty="0"/>
              <a:t>Haasteita ruokailussa 4/5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B45C19-8B97-4752-BBBC-EDBA6E476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5575" cy="435133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i-FI" altLang="fi-FI" dirty="0"/>
              <a:t>Ongelmana imeytymishäiriö tai ruoka- aineallergia</a:t>
            </a:r>
            <a:endParaRPr lang="fi-FI" altLang="fi-FI"/>
          </a:p>
          <a:p>
            <a:pPr eaLnBrk="1" hangingPunct="1">
              <a:buFontTx/>
              <a:buChar char="-"/>
            </a:pPr>
            <a:r>
              <a:rPr lang="fi-FI" altLang="fi-FI" dirty="0"/>
              <a:t>ruoka-aineiden imeytymishäiriöt sairaudesta (keliakia, haimatulehdus, laktoosi-intoleranssi) tai leikkauksesta johtuen -&gt; huomioitava tarkasti sopivat ruoka-aineet</a:t>
            </a:r>
            <a:endParaRPr lang="fi-FI" altLang="fi-FI"/>
          </a:p>
          <a:p>
            <a:pPr eaLnBrk="1" hangingPunct="1">
              <a:buFontTx/>
              <a:buChar char="-"/>
            </a:pPr>
            <a:r>
              <a:rPr lang="fi-FI" altLang="fi-FI" dirty="0"/>
              <a:t>ruoka-aineallergia eri asia</a:t>
            </a:r>
            <a:endParaRPr lang="fi-FI" altLang="fi-FI"/>
          </a:p>
          <a:p>
            <a:endParaRPr lang="fi-FI" dirty="0"/>
          </a:p>
        </p:txBody>
      </p:sp>
      <p:pic>
        <p:nvPicPr>
          <p:cNvPr id="5" name="Kuva 4" descr="Rennosti pukeutunut nainen">
            <a:extLst>
              <a:ext uri="{FF2B5EF4-FFF2-40B4-BE49-F238E27FC236}">
                <a16:creationId xmlns:a16="http://schemas.microsoft.com/office/drawing/2014/main" id="{9239C2F5-3D3B-4443-B301-8B4A6264FD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25"/>
          <a:stretch/>
        </p:blipFill>
        <p:spPr>
          <a:xfrm>
            <a:off x="7737635" y="-1"/>
            <a:ext cx="3555205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7693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1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8E6C0E-064D-42B3-9230-F0D01870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Haasteita ruokailussa 5/5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5D2741-8432-4E94-AC63-0FC150C21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i-FI" altLang="fi-FI" sz="2800" dirty="0"/>
              <a:t>Ongelmana aliravitsemus tai liikalihavuus</a:t>
            </a:r>
          </a:p>
          <a:p>
            <a:pPr eaLnBrk="1" hangingPunct="1">
              <a:buFontTx/>
              <a:buChar char="-"/>
            </a:pPr>
            <a:r>
              <a:rPr lang="fi-FI" altLang="fi-FI" sz="2800" dirty="0"/>
              <a:t>aliravitsemustila syntyy, kun ihminen saa liian vähän ravintoa tyydyttämään päivittäistä energian tarvetta / energiaa kuluu enemmän sitä saadaan</a:t>
            </a:r>
          </a:p>
          <a:p>
            <a:pPr eaLnBrk="1" hangingPunct="1">
              <a:buFontTx/>
              <a:buChar char="-"/>
            </a:pPr>
            <a:r>
              <a:rPr lang="fi-FI" altLang="fi-FI" sz="2800" dirty="0"/>
              <a:t>kun ravinnon saanti riittämätöntä, elimistö käyttää omia kudoksiaan turvaamaan elintärkeiden elinten toiminnan</a:t>
            </a:r>
          </a:p>
          <a:p>
            <a:pPr eaLnBrk="1" hangingPunct="1"/>
            <a:r>
              <a:rPr lang="fi-FI" altLang="fi-FI" dirty="0"/>
              <a:t>aliravitsemuksen seurauksena toipuminen hidastuu, infektiot uhkaavat ja haavat paranevat huonosti</a:t>
            </a:r>
          </a:p>
          <a:p>
            <a:pPr eaLnBrk="1" hangingPunct="1"/>
            <a:r>
              <a:rPr lang="fi-FI" altLang="fi-FI" dirty="0"/>
              <a:t>syömishäiriöt aliravitsemuksen aiheuttajana yleistymässä (mm. anorexia, bulimia)</a:t>
            </a:r>
          </a:p>
          <a:p>
            <a:pPr eaLnBrk="1" hangingPunct="1"/>
            <a:r>
              <a:rPr lang="fi-FI" altLang="fi-FI" dirty="0"/>
              <a:t>tulehdustaudit, palovammat jne.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412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4E1056-26B2-4837-98FB-3400B06AD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dirty="0"/>
              <a:t>Aliravitsemustilan 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48A140-3ED9-4C6E-B504-D51799B0E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000"/>
              <a:t>ravitsemustila kuvaa sitä, miten elimistö käyttää hyväkseen ravintoaineita, miten kasvaminen, uudistuminen ja energiantuotanto toimivat ja miten elimistö poistaa kuona-aineita</a:t>
            </a:r>
          </a:p>
          <a:p>
            <a:pPr eaLnBrk="1" hangingPunct="1"/>
            <a:r>
              <a:rPr lang="fi-FI" altLang="fi-FI" sz="2000"/>
              <a:t>heikko ravitsemustaso aiheuttaa muutoksia kaikkialla elimistössä</a:t>
            </a:r>
          </a:p>
          <a:p>
            <a:pPr eaLnBrk="1" hangingPunct="1"/>
            <a:r>
              <a:rPr lang="fi-FI" altLang="fi-FI" sz="2000"/>
              <a:t>fyysisen ravitsemustilan arvioinnissa huomioidaan pituus, paino, hiusten, kynsien ja ihon kunto, suun kunto (huulet, kieli, hampaat, ikenet), lihasten kunto, verenkiertoelimistön toiminta (pulssi ja RR) </a:t>
            </a:r>
          </a:p>
          <a:p>
            <a:pPr eaLnBrk="1" hangingPunct="1"/>
            <a:r>
              <a:rPr lang="fi-FI" altLang="fi-FI" sz="2000"/>
              <a:t>ravitsemustilan arviointi pitkäaikaishoidossa!</a:t>
            </a:r>
          </a:p>
          <a:p>
            <a:endParaRPr lang="fi-FI" sz="2000"/>
          </a:p>
        </p:txBody>
      </p:sp>
      <p:pic>
        <p:nvPicPr>
          <p:cNvPr id="5" name="Kuva 4" descr="Rennosti pukeutunut nainen">
            <a:extLst>
              <a:ext uri="{FF2B5EF4-FFF2-40B4-BE49-F238E27FC236}">
                <a16:creationId xmlns:a16="http://schemas.microsoft.com/office/drawing/2014/main" id="{C88BC2D3-C491-4270-BD47-4A5A4A721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6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C64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738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0B6A35-71BF-4558-BF6C-E05FCFF2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65" y="756812"/>
            <a:ext cx="9562519" cy="1261266"/>
          </a:xfrm>
        </p:spPr>
        <p:txBody>
          <a:bodyPr anchor="b">
            <a:normAutofit/>
          </a:bodyPr>
          <a:lstStyle/>
          <a:p>
            <a:pPr eaLnBrk="1" hangingPunct="1"/>
            <a:r>
              <a:rPr lang="fi-FI" altLang="fi-FI" sz="3600" dirty="0">
                <a:latin typeface="+mj-lt"/>
                <a:cs typeface="Arial" panose="020B0604020202020204" pitchFamily="34" charset="0"/>
              </a:rPr>
              <a:t>Ravitsemustilaan ja nestetasapainoon tulee kiinnittää erityistä huomiota, jos:</a:t>
            </a:r>
            <a:endParaRPr lang="fi-FI" altLang="fi-FI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E45DE7-DDC0-4096-9964-24C4B0C64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057" y="2203937"/>
            <a:ext cx="9339785" cy="415331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fi-FI" altLang="fi-FI" dirty="0"/>
              <a:t>potilaalla sokin oireita</a:t>
            </a:r>
          </a:p>
          <a:p>
            <a:pPr eaLnBrk="1" hangingPunct="1"/>
            <a:r>
              <a:rPr lang="fi-FI" altLang="fi-FI" dirty="0"/>
              <a:t>potilaan saaman nesteen ja ravinnon määrä on epäsuhteessa poistuviin nesteisiin</a:t>
            </a:r>
          </a:p>
          <a:p>
            <a:pPr eaLnBrk="1" hangingPunct="1"/>
            <a:r>
              <a:rPr lang="fi-FI" altLang="fi-FI" dirty="0"/>
              <a:t>potilaan paino on laskenut selvästi (&gt;5%/kk)</a:t>
            </a:r>
          </a:p>
          <a:p>
            <a:pPr eaLnBrk="1" hangingPunct="1"/>
            <a:r>
              <a:rPr lang="fi-FI" altLang="fi-FI" dirty="0"/>
              <a:t>suorituskyky on selvästi alentunut</a:t>
            </a:r>
          </a:p>
          <a:p>
            <a:pPr eaLnBrk="1" hangingPunct="1"/>
            <a:r>
              <a:rPr lang="fi-FI" altLang="fi-FI" dirty="0"/>
              <a:t>potilaalla on vaikea sairaus, esim. syöpä tai pitkäaikainen infektio</a:t>
            </a:r>
          </a:p>
          <a:p>
            <a:pPr eaLnBrk="1" hangingPunct="1"/>
            <a:r>
              <a:rPr lang="fi-FI" altLang="fi-FI" dirty="0"/>
              <a:t>seerumin albumiinitaso on matala (&lt;34g/l)</a:t>
            </a:r>
          </a:p>
          <a:p>
            <a:pPr eaLnBrk="1" hangingPunct="1"/>
            <a:r>
              <a:rPr lang="fi-FI" altLang="fi-FI" dirty="0"/>
              <a:t>potilaalla on aliravitsemus- tai ylipaino-ongelmia</a:t>
            </a:r>
          </a:p>
          <a:p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2012432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C367CA-3BA3-4C3F-B447-A05772522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fi-FI"/>
              <a:t>Enteraalinen ravitsemus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055EDBE3-3415-4980-B9B6-BF5E917E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000"/>
              <a:t>= ruoansulatuskanavan kautta tapahtuvaa ravitsemusta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i-FI" altLang="fi-FI" sz="2000"/>
              <a:t>Letkuruokinta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i-FI" altLang="fi-FI" sz="2000"/>
              <a:t>-  yksi muoto on letkuruokinta (NML= nenämahaletku), johon voidaan päätyä, jos potilaan ravinnonsaanti suun kautta on vaikeutunut (suun, nielun ja ruokatorven sairaudet, leikkausten jälkitilat)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i-FI" altLang="fi-FI" sz="2000"/>
              <a:t> - letkuruokinta on tilapäinen ratkaisu. NML:n indikaationa usein suolitukos -&gt; mahalaukun pitäminen tyhjänä tai toimenpiteeseen valmistaminen, raju oksentelu</a:t>
            </a:r>
          </a:p>
          <a:p>
            <a:pPr marL="0" indent="0">
              <a:buNone/>
            </a:pPr>
            <a:endParaRPr lang="fi-FI" sz="20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Vatsa">
            <a:extLst>
              <a:ext uri="{FF2B5EF4-FFF2-40B4-BE49-F238E27FC236}">
                <a16:creationId xmlns:a16="http://schemas.microsoft.com/office/drawing/2014/main" id="{58A9DEA5-5363-4A44-AA6C-46C81F7AD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21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B94F16-47BD-4715-A8EE-3C54317DB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fi-FI" sz="5200"/>
              <a:t>Letkuruokinta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6602836-2F3F-42AD-8FAC-A372951502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03634"/>
              </p:ext>
            </p:extLst>
          </p:nvPr>
        </p:nvGraphicFramePr>
        <p:xfrm>
          <a:off x="342900" y="1343025"/>
          <a:ext cx="11715750" cy="5514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615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9E3553-FDD5-4369-B150-B9558264E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NML-laittaminen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1B6AA03-6876-4349-BB9E-11CC6CF0A1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8287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35CEB1-3186-40E2-A17F-45EF8838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 err="1"/>
              <a:t>Gastrooma</a:t>
            </a:r>
            <a:r>
              <a:rPr lang="fi-FI" dirty="0"/>
              <a:t> eli mahalaukkuavanne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F2678D-EDC0-4A8F-AC5B-96D42607A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toinen </a:t>
            </a:r>
            <a:r>
              <a:rPr lang="fi-FI" alt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enteraalisen</a:t>
            </a:r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ravitsemuksen muoto, joka aloitetaan viimeistään siinä vaiheessa, kun letkuruokinnan tarve muuttuu pitkäaikaiseksi. Voi olla ensisijainen vaihtoehto </a:t>
            </a:r>
            <a:r>
              <a:rPr lang="fi-FI" alt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enteraaliselle</a:t>
            </a:r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ravitsemukselle.</a:t>
            </a:r>
            <a:r>
              <a:rPr lang="fi-FI" altLang="fi-FI" sz="2400" dirty="0"/>
              <a:t> </a:t>
            </a:r>
          </a:p>
          <a:p>
            <a:pPr eaLnBrk="1" hangingPunct="1"/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ruokintaletku viedään kirurgisesti vatsanpeitteiden läpi suoraan mahalaukkuun tai pohjukaissuoleen, voidaan tehdä myös gastroskopian yhteydessä ilman nukutusta (</a:t>
            </a:r>
            <a:r>
              <a:rPr lang="fi-FI" alt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perkutaaninen</a:t>
            </a:r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endoskooppinen </a:t>
            </a:r>
            <a:r>
              <a:rPr lang="fi-FI" alt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gastostomia</a:t>
            </a:r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i-FI" altLang="fi-FI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indikaationa esim. ruokatorven syöpä, ALS</a:t>
            </a:r>
            <a:r>
              <a:rPr lang="fi-FI" altLang="fi-FI" sz="2400" dirty="0"/>
              <a:t> 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096667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AEF0C8-9FE5-4EAB-9F3F-B98D444F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PEG-nappi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F3F186-B4A4-469D-8980-433DA986E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pitkäaikaiseksi tarkoitettu </a:t>
            </a:r>
            <a:r>
              <a:rPr lang="fi-FI" alt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gastrostoomaletku</a:t>
            </a:r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voidaan korvata </a:t>
            </a:r>
            <a:r>
              <a:rPr lang="fi-FI" alt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Peg</a:t>
            </a:r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-napilla, joka on vatsanpeitteiden läpi mahalaukkuun ulottuva, mahan puolelta palloventtiilillä ja ulkopuolelta sulkijalevyllä pieni korkilla varustettu putki</a:t>
            </a:r>
            <a:endParaRPr lang="fi-FI" altLang="fi-FI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fi-FI" alt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Peg</a:t>
            </a:r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-nappia käytetään vain ruokailun ajan</a:t>
            </a:r>
            <a:endParaRPr lang="fi-FI" altLang="fi-FI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Syöttäminen tapahtuu samoin kuin </a:t>
            </a:r>
            <a:r>
              <a:rPr lang="fi-FI" alt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NML:n</a:t>
            </a:r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kautta</a:t>
            </a:r>
            <a:endParaRPr lang="fi-FI" altLang="fi-FI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Letkun huuhtelu tärkeää kaikessa letkuruokinnassa</a:t>
            </a:r>
            <a:r>
              <a:rPr lang="fi-FI" altLang="fi-FI" sz="2400" dirty="0"/>
              <a:t> 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36557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C51385-25B4-46AE-9E22-968787BEC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r>
              <a:rPr lang="fi-FI" sz="5400"/>
              <a:t>Ikäihmisten ruokailu 1/2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879B6F1B-7905-447C-B259-81501C712C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130396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4628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AA8ABE-C27A-424A-8C06-F7675711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911496" cy="1286160"/>
          </a:xfrm>
        </p:spPr>
        <p:txBody>
          <a:bodyPr anchor="b">
            <a:normAutofit fontScale="90000"/>
          </a:bodyPr>
          <a:lstStyle/>
          <a:p>
            <a:r>
              <a:rPr lang="fi-FI" dirty="0" err="1"/>
              <a:t>Parenteraalinen</a:t>
            </a:r>
            <a:r>
              <a:rPr lang="fi-FI" dirty="0"/>
              <a:t> ravitsemus 1/3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FCD0BA-280B-43E2-A1D6-13C80AF8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/>
              <a:t>= suonensisäinen ravitsemus</a:t>
            </a:r>
          </a:p>
          <a:p>
            <a:pPr eaLnBrk="1" hangingPunct="1"/>
            <a:r>
              <a:rPr lang="fi-FI" altLang="fi-FI" sz="2000">
                <a:latin typeface="Arial" panose="020B0604020202020204" pitchFamily="34" charset="0"/>
                <a:cs typeface="Arial" panose="020B0604020202020204" pitchFamily="34" charset="0"/>
              </a:rPr>
              <a:t>nestehoidon päämääränä on ylläpitää elimistön eri nestetilojen normaali tilavuus ja koostumus</a:t>
            </a:r>
            <a:endParaRPr lang="fi-FI" altLang="fi-FI" sz="2000">
              <a:cs typeface="Times New Roman" panose="02020603050405020304" pitchFamily="18" charset="0"/>
            </a:endParaRPr>
          </a:p>
          <a:p>
            <a:pPr eaLnBrk="1" hangingPunct="1"/>
            <a:r>
              <a:rPr lang="fi-FI" altLang="fi-FI" sz="2000">
                <a:latin typeface="Arial" panose="020B0604020202020204" pitchFamily="34" charset="0"/>
                <a:cs typeface="Arial" panose="020B0604020202020204" pitchFamily="34" charset="0"/>
              </a:rPr>
              <a:t>nestehoito takaa kudossolujen häiriöttömän aineenvaihdunnan; lyhytaikaisessa hoidossa riittää elektrolyytti- ja nestetarpeen tyydyttäminen, pidempiaikaisessa hoidossa huomioitava myös kalori- ja proteiinitarve</a:t>
            </a:r>
            <a:endParaRPr lang="fi-FI" altLang="fi-FI" sz="2000">
              <a:cs typeface="Times New Roman" panose="02020603050405020304" pitchFamily="18" charset="0"/>
            </a:endParaRPr>
          </a:p>
          <a:p>
            <a:r>
              <a:rPr lang="fi-FI" altLang="fi-FI" sz="2000">
                <a:latin typeface="Arial" panose="020B0604020202020204" pitchFamily="34" charset="0"/>
                <a:cs typeface="Arial" panose="020B0604020202020204" pitchFamily="34" charset="0"/>
              </a:rPr>
              <a:t>laskimonsisäinen nestehoito tarpeellista, kun potilaan nesteen ja ravinnon saanti ruoansulatuskanavan kautta on estynyt, esim. leikkaushoito, imeytymishäiriöt</a:t>
            </a:r>
            <a:r>
              <a:rPr lang="fi-FI" altLang="fi-FI" sz="2000"/>
              <a:t> </a:t>
            </a:r>
          </a:p>
          <a:p>
            <a:pPr marL="0" indent="0">
              <a:buNone/>
            </a:pPr>
            <a:endParaRPr lang="fi-FI" sz="200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3EEE8CC-93A7-452D-9303-101668347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3" r="649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72023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1A38A48-9190-46FF-9CCB-C3656FD19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fi-FI" sz="5200"/>
              <a:t>Parenteraalinen ravitsemus 2/3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8AFCF3E6-F502-4D73-9574-AA85272DE8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1163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5334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60202C-37DC-4C14-9137-47A570F87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fi-FI" sz="5200"/>
              <a:t>Parenteraalinen ravitsemus 3/3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D01DAC3F-3AFC-4B4E-9691-4C13A7310D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8652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257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AC59A1-C13B-4926-B9DE-BF63DA53E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dirty="0"/>
              <a:t>Ikäihmisten ruokailu 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7CD8A8-FF65-4D2F-96C2-AEC6FF55C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000"/>
              <a:t>Apuvälineet: paksuvartiset aterimet, nokkamukit, liukuesteet jne.</a:t>
            </a:r>
          </a:p>
          <a:p>
            <a:pPr eaLnBrk="1" hangingPunct="1"/>
            <a:r>
              <a:rPr lang="fi-FI" altLang="fi-FI" sz="2000"/>
              <a:t>vuodepöytä / erillinen pöytä</a:t>
            </a:r>
          </a:p>
          <a:p>
            <a:pPr eaLnBrk="1" hangingPunct="1"/>
            <a:r>
              <a:rPr lang="fi-FI" altLang="fi-FI" sz="2000"/>
              <a:t>ruoan koostumuksen ja annoskoon huomiointi (tavallinen, sosemainen, sakeutettu)</a:t>
            </a:r>
          </a:p>
          <a:p>
            <a:pPr eaLnBrk="1" hangingPunct="1"/>
            <a:r>
              <a:rPr lang="fi-FI" altLang="fi-FI" sz="2000"/>
              <a:t>riittävästi aikaa ruokailuun, ei liian kuumia ruokia, potilaan omien toiveiden huomiointi</a:t>
            </a:r>
          </a:p>
          <a:p>
            <a:endParaRPr lang="fi-FI" sz="2000"/>
          </a:p>
        </p:txBody>
      </p:sp>
      <p:pic>
        <p:nvPicPr>
          <p:cNvPr id="5" name="Kuva 4" descr="Kuva, joka sisältää kohteen pöytä, ruoka, lautanen, kuppi&#10;&#10;Kuvaus luotu automaattisesti">
            <a:extLst>
              <a:ext uri="{FF2B5EF4-FFF2-40B4-BE49-F238E27FC236}">
                <a16:creationId xmlns:a16="http://schemas.microsoft.com/office/drawing/2014/main" id="{F5ADB056-D38E-4539-B724-77FE3486A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r="2938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FA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08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A9447C-49F3-4148-B1A2-039D4EF0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Syöttäminen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9D4C36-8067-482C-A2FD-D4A06695D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2172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allergioiden, erityisruokavalioiden huomiointi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Ympäristö, asento, välineet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Katsekontakti potilaaseen, kunnioita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ruokailijan suojaus ruokaliinalla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potilaalle nähtäville ruoka-annos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edetään ruokailijan tahdissa eli pitää olla riittävästi aikaa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Ruokailun jälkeen hyvä olla istuma-asennossa ainakin vartin verran</a:t>
            </a:r>
          </a:p>
          <a:p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DFFB65E-A4D1-4A28-8483-16AF70B210FF}"/>
              </a:ext>
            </a:extLst>
          </p:cNvPr>
          <p:cNvSpPr txBox="1"/>
          <p:nvPr/>
        </p:nvSpPr>
        <p:spPr>
          <a:xfrm>
            <a:off x="838199" y="5445303"/>
            <a:ext cx="967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Myös hoitajan oman asennon huomioiminen oleellista</a:t>
            </a:r>
          </a:p>
        </p:txBody>
      </p:sp>
    </p:spTree>
    <p:extLst>
      <p:ext uri="{BB962C8B-B14F-4D97-AF65-F5344CB8AC3E}">
        <p14:creationId xmlns:p14="http://schemas.microsoft.com/office/powerpoint/2010/main" val="14038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3BB2EC-637C-4125-A512-34095D26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sz="4100"/>
              <a:t>Näkövammaisen avustaminen ruokailussa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8A9DF4-F8E6-49B3-A71C-2FA52BA4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fi-FI" sz="2000"/>
              <a:t>Sanallinen ohjaus korostuu</a:t>
            </a:r>
          </a:p>
          <a:p>
            <a:pPr lvl="1"/>
            <a:r>
              <a:rPr lang="fi-FI" sz="2000"/>
              <a:t>Ohjaus ruokailutilanteeseen</a:t>
            </a:r>
          </a:p>
          <a:p>
            <a:pPr lvl="1"/>
            <a:r>
              <a:rPr lang="fi-FI" sz="2000"/>
              <a:t>Kuvaile ruokaa ja asettelua lautaselle</a:t>
            </a:r>
          </a:p>
        </p:txBody>
      </p:sp>
      <p:pic>
        <p:nvPicPr>
          <p:cNvPr id="5" name="Kuva 4" descr="Kuva, joka sisältää kohteen silmät, katsominen, sulje, päällä pitäminen&#10;&#10;Kuvaus luotu automaattisesti">
            <a:extLst>
              <a:ext uri="{FF2B5EF4-FFF2-40B4-BE49-F238E27FC236}">
                <a16:creationId xmlns:a16="http://schemas.microsoft.com/office/drawing/2014/main" id="{EFB73D29-6055-4502-83E8-C47025C678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0" r="20875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A9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60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F29B0C-F231-433A-B5B7-18DC587BA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Nielemisvaikeus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4FB97BC2-4418-4622-924E-1BEA826F2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6870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274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3F08F8-95CB-4A95-8942-C4DF203B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Erityisryhmät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3D2C36-5ED6-414E-AF4E-AD1009612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ravitsemus poikkeaa normaalista maha- ja suolistoleikatuilla (imeytymishäiriöt mahdollisia, pienet ateriat usein, lisäravinteet)</a:t>
            </a:r>
          </a:p>
          <a:p>
            <a:pPr eaLnBrk="1" hangingPunct="1"/>
            <a:r>
              <a:rPr lang="fi-FI" altLang="fi-FI" dirty="0"/>
              <a:t>syöpäpotilailla huono ruokahalu – toteutetaan ruoan suhteen niin paljon toiveita kuin mahdollista. Lisäravinteet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126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1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E20AFB-DB35-480C-8CF6-D422E2EE949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dirty="0"/>
              <a:t>Haasteita ruokailussa 1/5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BC051D-1579-4148-B2FB-26BD3EBF6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i-FI" altLang="fi-FI" dirty="0"/>
              <a:t>Ongelma ruoansulatuskanavassa:</a:t>
            </a:r>
          </a:p>
          <a:p>
            <a:pPr eaLnBrk="1" hangingPunct="1">
              <a:buFontTx/>
              <a:buChar char="-"/>
            </a:pPr>
            <a:r>
              <a:rPr lang="fi-FI" altLang="fi-FI" dirty="0"/>
              <a:t>suun ja hampaiden kunto</a:t>
            </a:r>
          </a:p>
          <a:p>
            <a:pPr eaLnBrk="1" hangingPunct="1">
              <a:buFontTx/>
              <a:buChar char="-"/>
            </a:pPr>
            <a:r>
              <a:rPr lang="fi-FI" altLang="fi-FI" dirty="0"/>
              <a:t>suutulehdus, ientulehdus, hampaiden huono kunto, proteesien sopimattomuus, verenvuoto ikenistä, suun kipu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nielemisongelmat: nielutulehdus, nielun syöpä -&gt; leikkauksella nielun osapoisto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ruokatorven ongelmia: tulehdukset, tukokset, kasvaimet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mahalaukun ongelmia: lääkkeiden ärsytys, mahahaava eli </a:t>
            </a:r>
            <a:r>
              <a:rPr lang="fi-FI" altLang="fi-FI" dirty="0" err="1"/>
              <a:t>ulcus</a:t>
            </a:r>
            <a:r>
              <a:rPr lang="fi-FI" altLang="fi-FI" dirty="0"/>
              <a:t>, mahasyöpä -&gt; osa- tai kokopoisto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pahoinvointi, oksentelu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390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1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2503F0-AD46-4FC9-B416-19F023229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Haasteita ruokailussa 2/5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F0D601-A799-417B-B867-2FE2C3704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sz="2800" dirty="0"/>
              <a:t>ruoansulatukseen vaikuttavia tekijöitä: maksan ja haiman sairaudet, sappirakon ja sappiteiden ongelmat (sappiteiden tukos, sappikivet, syövät)</a:t>
            </a:r>
          </a:p>
          <a:p>
            <a:pPr eaLnBrk="1" hangingPunct="1"/>
            <a:r>
              <a:rPr lang="fi-FI" altLang="fi-FI" sz="2800" dirty="0"/>
              <a:t>ohutsuolen ongelmia: mm. imeytymishäiriöt, suolitukos, leikkaus</a:t>
            </a:r>
          </a:p>
          <a:p>
            <a:pPr eaLnBrk="1" hangingPunct="1"/>
            <a:r>
              <a:rPr lang="fi-FI" altLang="fi-FI" sz="2800" dirty="0"/>
              <a:t>paksusuolen ongelmia: suolitukos, kasvaimet, leikkaus, ummetus, ripuli, ilmavaivat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357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1003</Words>
  <Application>Microsoft Office PowerPoint</Application>
  <PresentationFormat>Laajakuva</PresentationFormat>
  <Paragraphs>125</Paragraphs>
  <Slides>22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Office-teema</vt:lpstr>
      <vt:lpstr>Ruokailussa avustaminen</vt:lpstr>
      <vt:lpstr>Ikäihmisten ruokailu 1/2</vt:lpstr>
      <vt:lpstr>Ikäihmisten ruokailu 2/2</vt:lpstr>
      <vt:lpstr>Syöttäminen</vt:lpstr>
      <vt:lpstr>Näkövammaisen avustaminen ruokailussa</vt:lpstr>
      <vt:lpstr>Nielemisvaikeus</vt:lpstr>
      <vt:lpstr>Erityisryhmät</vt:lpstr>
      <vt:lpstr>Haasteita ruokailussa 1/5</vt:lpstr>
      <vt:lpstr>Haasteita ruokailussa 2/5</vt:lpstr>
      <vt:lpstr>Haasteita ruokailussa 3/5</vt:lpstr>
      <vt:lpstr>Haasteita ruokailussa 4/5</vt:lpstr>
      <vt:lpstr>Haasteita ruokailussa 5/5</vt:lpstr>
      <vt:lpstr>Aliravitsemustilan arviointi</vt:lpstr>
      <vt:lpstr>Ravitsemustilaan ja nestetasapainoon tulee kiinnittää erityistä huomiota, jos:</vt:lpstr>
      <vt:lpstr>Enteraalinen ravitsemus</vt:lpstr>
      <vt:lpstr>Letkuruokinta</vt:lpstr>
      <vt:lpstr>NML-laittaminen</vt:lpstr>
      <vt:lpstr>Gastrooma eli mahalaukkuavanne</vt:lpstr>
      <vt:lpstr>PEG-nappi</vt:lpstr>
      <vt:lpstr>Parenteraalinen ravitsemus 1/3</vt:lpstr>
      <vt:lpstr>Parenteraalinen ravitsemus 2/3</vt:lpstr>
      <vt:lpstr>Parenteraalinen ravitsemus 3/3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Ruokailussa avustaminen</dc:title>
  <dc:creator>Lindström Riina</dc:creator>
  <cp:lastModifiedBy>Lindström Riina</cp:lastModifiedBy>
  <cp:revision>2</cp:revision>
  <dcterms:created xsi:type="dcterms:W3CDTF">2021-01-26T09:34:25Z</dcterms:created>
  <dcterms:modified xsi:type="dcterms:W3CDTF">2021-01-26T12:19:36Z</dcterms:modified>
</cp:coreProperties>
</file>