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7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63" r:id="rId8"/>
    <p:sldId id="264" r:id="rId9"/>
    <p:sldId id="266" r:id="rId10"/>
    <p:sldId id="260" r:id="rId11"/>
    <p:sldId id="265" r:id="rId12"/>
    <p:sldId id="261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FA1DB1-CBF9-4F8B-95A4-BC88756D4825}" v="1" dt="2022-08-28T18:01:11.573"/>
    <p1510:client id="{239D09A5-D522-D95F-2FD7-47A6D6AE6A8C}" v="2" dt="2022-08-23T20:30:17.038"/>
    <p1510:client id="{3F725163-F1A0-67E1-DA2E-32A6B3E03B4C}" v="2373" dt="2020-09-08T13:02:42.695"/>
    <p1510:client id="{9E5B4124-847D-B2E5-39E7-9717D2115F2F}" v="2290" dt="2019-09-10T11:12:07.335"/>
    <p1510:client id="{A2CE8956-144D-E06D-CA50-7D72E68AB1B3}" v="80" dt="2019-09-10T11:14:50.539"/>
    <p1510:client id="{E9DBABB8-8824-675B-8837-6C20CA4D40BE}" v="1560" dt="2022-08-23T20:29:11.7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0"/>
  </p:normalViewPr>
  <p:slideViewPr>
    <p:cSldViewPr>
      <p:cViewPr varScale="1">
        <p:scale>
          <a:sx n="78" d="100"/>
          <a:sy n="78" d="100"/>
        </p:scale>
        <p:origin x="15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D8D91A-A2EE-4B54-B3C6-F6C67903BA9C}" type="datetime1">
              <a:rPr lang="en-US" smtClean="0"/>
              <a:pPr/>
              <a:t>8/28/2022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C6-EBAF-49D5-AD4D-BABF4DFAAD59}" type="datetime1">
              <a:rPr lang="en-US" smtClean="0"/>
              <a:pPr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122-9A3A-4FD8-98B8-22631F32846C}" type="datetime1">
              <a:rPr lang="en-US" smtClean="0"/>
              <a:pPr/>
              <a:t>8/28/2022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9A7B8-0EC4-44C9-AFEF-25E144F11C06}" type="datetime1">
              <a:rPr lang="en-US" smtClean="0"/>
              <a:pPr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47B5-C739-4DAE-AACD-CC58CA843AC4}" type="datetime1">
              <a:rPr lang="en-US" smtClean="0"/>
              <a:pPr/>
              <a:t>8/28/2022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2AE48-94E6-46E0-BE32-5F0716DE9115}" type="datetime1">
              <a:rPr lang="en-US" smtClean="0"/>
              <a:pPr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4C285-8BCE-48FC-97D9-E2837AF38351}" type="datetime1">
              <a:rPr lang="en-US" smtClean="0"/>
              <a:pPr/>
              <a:t>8/28/2022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3E6-EF16-4488-94A4-211508FE4682}" type="datetime1">
              <a:rPr lang="en-US" smtClean="0"/>
              <a:pPr/>
              <a:t>8/28/2022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FB3B-20DA-4D0E-BF16-8262B7156612}" type="datetime1">
              <a:rPr lang="en-US" smtClean="0"/>
              <a:pPr/>
              <a:t>8/28/2022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3C2C-6BD0-40EC-8D8D-4D51F089C5EB}" type="datetime1">
              <a:rPr lang="en-US" smtClean="0"/>
              <a:pPr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7F5C-EDA7-4864-9756-35769B0E62CF}" type="datetime1">
              <a:rPr lang="en-US" smtClean="0"/>
              <a:pPr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8B99C93-F56F-46AB-9EB8-53614A95B15F}" type="datetime1">
              <a:rPr lang="en-US" smtClean="0"/>
              <a:pPr/>
              <a:t>8/28/2022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6A-LUOKAN VANHEMPAINILTA</a:t>
            </a:r>
          </a:p>
        </p:txBody>
      </p:sp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/>
              <a:t>Helilän</a:t>
            </a:r>
            <a:r>
              <a:rPr lang="fi-FI" dirty="0"/>
              <a:t> koulu 24.8.2022</a:t>
            </a:r>
          </a:p>
          <a:p>
            <a:r>
              <a:rPr lang="fi-FI" dirty="0"/>
              <a:t>Minna Perho</a:t>
            </a:r>
          </a:p>
        </p:txBody>
      </p:sp>
    </p:spTree>
    <p:extLst>
      <p:ext uri="{BB962C8B-B14F-4D97-AF65-F5344CB8AC3E}">
        <p14:creationId xmlns:p14="http://schemas.microsoft.com/office/powerpoint/2010/main" val="435381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2104604"/>
            <a:ext cx="8426480" cy="475252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fi-FI" dirty="0"/>
              <a:t>Erilaiset opiskelumenetelmät, eriyttäminen</a:t>
            </a:r>
          </a:p>
          <a:p>
            <a:r>
              <a:rPr lang="fi-FI" dirty="0"/>
              <a:t>Oman opiskelun suunnittelua (urakkapäivät, -viikko)</a:t>
            </a:r>
          </a:p>
          <a:p>
            <a:r>
              <a:rPr lang="fi-FI" dirty="0"/>
              <a:t>Omien tavoitteiden asettelemista, itse- ja vertaisarviointia</a:t>
            </a:r>
          </a:p>
          <a:p>
            <a:r>
              <a:rPr lang="fi-FI" dirty="0"/>
              <a:t>Vähemmän perinteisiä kokeita ja ulkoa opettelua, enemmän </a:t>
            </a:r>
            <a:r>
              <a:rPr lang="fi-FI"/>
              <a:t>erilaisia arviointimuotoja </a:t>
            </a:r>
          </a:p>
          <a:p>
            <a:r>
              <a:rPr lang="fi-FI"/>
              <a:t>Kirja ei ole sama kuin sisällöt</a:t>
            </a:r>
          </a:p>
          <a:p>
            <a:r>
              <a:rPr lang="fi-FI"/>
              <a:t>Laaja-alaiset opintokokonaisuudet (6. lk yrittäjyys, energia)</a:t>
            </a:r>
          </a:p>
          <a:p>
            <a:r>
              <a:rPr lang="fi-FI" dirty="0"/>
              <a:t>Todistus keväällä: numeroarviointi kaikista oppiaineista, muuta palautetta lukuvuoden aikana, itsearviointi ja koonti joululomaa edeltävällä viikolla, arviointikeskustelu tammikuu</a:t>
            </a:r>
          </a:p>
          <a:p>
            <a:r>
              <a:rPr lang="fi-FI"/>
              <a:t>Puuttumiskäytänteet: </a:t>
            </a:r>
            <a:br>
              <a:rPr lang="fi-FI" dirty="0"/>
            </a:br>
            <a:r>
              <a:rPr lang="fi-FI"/>
              <a:t>puhuttelu (Wilma-viesti/-merkintä kotiin) </a:t>
            </a:r>
            <a:br>
              <a:rPr lang="fi-FI" dirty="0"/>
            </a:br>
            <a:r>
              <a:rPr lang="fi-FI"/>
              <a:t>kasvatuskeskustelu (Wilma-lomake kuitattavaksi, soitto), </a:t>
            </a:r>
            <a:br>
              <a:rPr lang="fi-FI" dirty="0"/>
            </a:br>
            <a:r>
              <a:rPr lang="fi-FI"/>
              <a:t>jälki-istunto (viesti kotiin ja Wilma-lomake kuitattavaksi)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570156"/>
            <a:ext cx="8640960" cy="1054250"/>
          </a:xfrm>
        </p:spPr>
        <p:txBody>
          <a:bodyPr/>
          <a:lstStyle/>
          <a:p>
            <a:r>
              <a:rPr lang="fi-FI" dirty="0"/>
              <a:t>NYKY-OPS</a:t>
            </a:r>
          </a:p>
        </p:txBody>
      </p:sp>
    </p:spTree>
    <p:extLst>
      <p:ext uri="{BB962C8B-B14F-4D97-AF65-F5344CB8AC3E}">
        <p14:creationId xmlns:p14="http://schemas.microsoft.com/office/powerpoint/2010/main" val="2360265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9210B73C-010D-48F5-AEDF-ABD8BC96AC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fi-FI" dirty="0"/>
              <a:t>Olkaa kiinnostuneita lastenne koulunkäynnistä edelleen</a:t>
            </a:r>
          </a:p>
          <a:p>
            <a:r>
              <a:rPr lang="fi-FI" dirty="0"/>
              <a:t>Hyvien yöunien mahdollistaminen (ei kännykkää lähellä)</a:t>
            </a:r>
          </a:p>
          <a:p>
            <a:r>
              <a:rPr lang="fi-FI" dirty="0"/>
              <a:t>Hyvä aamupala ennen kouluun lähtöä</a:t>
            </a:r>
          </a:p>
          <a:p>
            <a:r>
              <a:rPr lang="fi-FI" dirty="0"/>
              <a:t>Pieni eväs reppuun (ainakin klo 15 kestäviin päiviin)</a:t>
            </a:r>
          </a:p>
          <a:p>
            <a:r>
              <a:rPr lang="fi-FI" dirty="0"/>
              <a:t>Kotitehtävät huolehdittuna ja kouluvälineet mukana (penaali, liima, sakset &amp; kansio irtopapereille).</a:t>
            </a:r>
          </a:p>
          <a:p>
            <a:r>
              <a:rPr lang="fi-FI" dirty="0"/>
              <a:t>Sateenvarjo, ulkovaatteiden nimikointi</a:t>
            </a:r>
          </a:p>
          <a:p>
            <a:r>
              <a:rPr lang="fi-FI" dirty="0"/>
              <a:t>Innostakaa lukemaan ja kuuntelemaan kirjoja (</a:t>
            </a:r>
            <a:r>
              <a:rPr lang="fi-FI" err="1"/>
              <a:t>Ellibs</a:t>
            </a:r>
            <a:r>
              <a:rPr lang="fi-FI" dirty="0"/>
              <a:t> – </a:t>
            </a:r>
            <a:r>
              <a:rPr lang="fi-FI"/>
              <a:t>sovellus kirjastokortilla ja pin-koodilla).</a:t>
            </a:r>
          </a:p>
          <a:p>
            <a:endParaRPr lang="fi-FI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F26609DB-8066-4049-B96F-E13D98E3E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/>
              <a:t>6. LUOKKALAISEN KOULULAISEN HUOLTAJAT</a:t>
            </a:r>
          </a:p>
        </p:txBody>
      </p:sp>
    </p:spTree>
    <p:extLst>
      <p:ext uri="{BB962C8B-B14F-4D97-AF65-F5344CB8AC3E}">
        <p14:creationId xmlns:p14="http://schemas.microsoft.com/office/powerpoint/2010/main" val="1579530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686547" y="2248347"/>
            <a:ext cx="8177305" cy="38778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Olkaa rohkeasti yhteydessä (Wilma, </a:t>
            </a:r>
            <a:r>
              <a:rPr lang="fi-FI" dirty="0" err="1"/>
              <a:t>Signal</a:t>
            </a:r>
            <a:r>
              <a:rPr lang="fi-FI" dirty="0"/>
              <a:t>-viesti tai soitto p. 040 120 8389)</a:t>
            </a:r>
          </a:p>
          <a:p>
            <a:r>
              <a:rPr lang="fi-FI" dirty="0"/>
              <a:t>Arviointikeskustelut (mukana huoltajat, lapsi ja opettaja) tammikuussa</a:t>
            </a:r>
          </a:p>
          <a:p>
            <a:r>
              <a:rPr lang="fi-FI" dirty="0"/>
              <a:t>Kolmiportaisen tuen lomakkeiden päivitykset </a:t>
            </a:r>
            <a:br>
              <a:rPr lang="fi-FI" dirty="0"/>
            </a:br>
            <a:r>
              <a:rPr lang="fi-FI" dirty="0"/>
              <a:t>(syys-tammi-toukokuu)</a:t>
            </a:r>
          </a:p>
          <a:p>
            <a:r>
              <a:rPr lang="fi-FI" dirty="0"/>
              <a:t>Aina voi sopia tapaamisesta tai jättää soittopyyntöä.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Voi jäädä juttelemaan kaksin lapsen asioista, jos tarvetta.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Tästä eteenpäin</a:t>
            </a:r>
          </a:p>
        </p:txBody>
      </p:sp>
    </p:spTree>
    <p:extLst>
      <p:ext uri="{BB962C8B-B14F-4D97-AF65-F5344CB8AC3E}">
        <p14:creationId xmlns:p14="http://schemas.microsoft.com/office/powerpoint/2010/main" val="1940924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5671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71500" indent="-457200">
              <a:buAutoNum type="arabicPeriod"/>
            </a:pPr>
            <a:r>
              <a:rPr lang="fi-FI" dirty="0"/>
              <a:t>Esittäytymiset. Mitä ajatuksia lukuvuoden alusta?</a:t>
            </a:r>
          </a:p>
          <a:p>
            <a:pPr marL="571500" indent="-457200">
              <a:buAutoNum type="arabicPeriod"/>
            </a:pPr>
            <a:r>
              <a:rPr lang="fi-FI" dirty="0">
                <a:ea typeface="+mn-lt"/>
                <a:cs typeface="+mn-lt"/>
              </a:rPr>
              <a:t>Koulupäivistä, opiskelusta ja oppiaineista 6. luokalla</a:t>
            </a:r>
          </a:p>
          <a:p>
            <a:pPr marL="571500" indent="-457200">
              <a:buAutoNum type="arabicPeriod"/>
            </a:pPr>
            <a:r>
              <a:rPr lang="fi-FI" dirty="0">
                <a:ea typeface="+mn-lt"/>
                <a:cs typeface="+mn-lt"/>
              </a:rPr>
              <a:t>Wilma (poissaolot – ilmoittaminen ja anominen, läksyt, tuntimerkinnät, viestit)</a:t>
            </a:r>
            <a:endParaRPr lang="en-US" dirty="0">
              <a:ea typeface="+mn-lt"/>
              <a:cs typeface="+mn-lt"/>
            </a:endParaRPr>
          </a:p>
          <a:p>
            <a:pPr marL="571500" indent="-457200">
              <a:buAutoNum type="arabicPeriod"/>
            </a:pPr>
            <a:r>
              <a:rPr lang="fi-FI" dirty="0">
                <a:ea typeface="+mn-lt"/>
                <a:cs typeface="+mn-lt"/>
              </a:rPr>
              <a:t>Peda.net (koulun sivut – lukuvuositiedote, 6A-sivut)</a:t>
            </a:r>
            <a:endParaRPr lang="en-US" dirty="0">
              <a:ea typeface="+mn-lt"/>
              <a:cs typeface="+mn-lt"/>
            </a:endParaRPr>
          </a:p>
          <a:p>
            <a:pPr marL="571500" indent="-457200">
              <a:buAutoNum type="arabicPeriod"/>
            </a:pPr>
            <a:r>
              <a:rPr lang="fi-FI" dirty="0">
                <a:ea typeface="+mn-lt"/>
                <a:cs typeface="+mn-lt"/>
              </a:rPr>
              <a:t>Kodin rooli 6. luokalla</a:t>
            </a:r>
            <a:endParaRPr lang="en-US" dirty="0">
              <a:ea typeface="+mn-lt"/>
              <a:cs typeface="+mn-lt"/>
            </a:endParaRPr>
          </a:p>
          <a:p>
            <a:pPr marL="571500" indent="-457200">
              <a:buAutoNum type="arabicPeriod"/>
            </a:pPr>
            <a:r>
              <a:rPr lang="fi-FI" dirty="0">
                <a:ea typeface="+mn-lt"/>
                <a:cs typeface="+mn-lt"/>
              </a:rPr>
              <a:t>Kahdenkeskeisiä keskusteluja</a:t>
            </a:r>
            <a:endParaRPr lang="fi-FI" dirty="0"/>
          </a:p>
          <a:p>
            <a:pPr marL="571500" indent="-457200">
              <a:buAutoNum type="arabicPeriod"/>
            </a:pPr>
            <a:endParaRPr lang="fi-FI" dirty="0"/>
          </a:p>
          <a:p>
            <a:pPr marL="571500" indent="-457200">
              <a:buAutoNum type="arabicPeriod"/>
            </a:pPr>
            <a:endParaRPr lang="fi-FI" dirty="0"/>
          </a:p>
          <a:p>
            <a:pPr marL="571500" indent="-457200">
              <a:buAutoNum type="arabicPeriod"/>
            </a:pPr>
            <a:endParaRPr lang="fi-FI" dirty="0"/>
          </a:p>
          <a:p>
            <a:pPr marL="571500" indent="-457200">
              <a:buAutoNum type="arabicPeriod"/>
            </a:pPr>
            <a:endParaRPr lang="fi-FI" dirty="0"/>
          </a:p>
          <a:p>
            <a:pPr marL="571500" indent="-457200">
              <a:buAutoNum type="arabicPeriod"/>
            </a:pPr>
            <a:endParaRPr lang="fi-FI" dirty="0"/>
          </a:p>
          <a:p>
            <a:pPr marL="571500" indent="-457200">
              <a:buAutoNum type="arabicPeriod"/>
            </a:pPr>
            <a:endParaRPr lang="fi-FI" dirty="0"/>
          </a:p>
          <a:p>
            <a:pPr marL="571500" indent="-457200">
              <a:buAutoNum type="arabicPeriod"/>
            </a:pPr>
            <a:endParaRPr lang="fi-FI" dirty="0"/>
          </a:p>
          <a:p>
            <a:pPr marL="571500" indent="-457200">
              <a:buAutoNum type="arabicPeriod"/>
            </a:pPr>
            <a:endParaRPr lang="fi-FI" dirty="0"/>
          </a:p>
          <a:p>
            <a:pPr marL="571500" indent="-457200">
              <a:buAutoNum type="arabicPeriod"/>
            </a:pPr>
            <a:endParaRPr lang="fi-FI" dirty="0"/>
          </a:p>
          <a:p>
            <a:pPr marL="571500" indent="-457200">
              <a:buAutoNum type="arabicPeriod"/>
            </a:pPr>
            <a:endParaRPr lang="fi-FI" dirty="0"/>
          </a:p>
          <a:p>
            <a:pPr marL="571500" indent="-457200">
              <a:buAutoNum type="arabicPeriod"/>
            </a:pPr>
            <a:endParaRPr lang="fi-FI" dirty="0"/>
          </a:p>
          <a:p>
            <a:pPr marL="571500" indent="-457200">
              <a:buAutoNum type="arabicPeriod"/>
            </a:pPr>
            <a:endParaRPr lang="fi-FI" dirty="0"/>
          </a:p>
          <a:p>
            <a:pPr marL="571500" indent="-457200">
              <a:buAutoNum type="arabicPeriod"/>
            </a:pPr>
            <a:endParaRPr lang="fi-FI" dirty="0"/>
          </a:p>
          <a:p>
            <a:pPr marL="571500" indent="-457200">
              <a:buAutoNum type="arabicPeriod"/>
            </a:pPr>
            <a:endParaRPr lang="fi-FI" dirty="0"/>
          </a:p>
          <a:p>
            <a:pPr marL="114300" indent="0">
              <a:buNone/>
            </a:pPr>
            <a:endParaRPr lang="fi-FI" dirty="0"/>
          </a:p>
          <a:p>
            <a:pPr marL="571500" indent="-457200">
              <a:buAutoNum type="arabicPeriod"/>
            </a:pP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ILLAN KULKU LUOKASSA</a:t>
            </a:r>
          </a:p>
        </p:txBody>
      </p:sp>
    </p:spTree>
    <p:extLst>
      <p:ext uri="{BB962C8B-B14F-4D97-AF65-F5344CB8AC3E}">
        <p14:creationId xmlns:p14="http://schemas.microsoft.com/office/powerpoint/2010/main" val="10261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F9A55FC7-DA99-A509-1D4D-E3F4D799A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310" y="2237461"/>
            <a:ext cx="7756442" cy="4315326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fi-FI" dirty="0">
                <a:ea typeface="+mn-lt"/>
                <a:cs typeface="+mn-lt"/>
              </a:rPr>
              <a:t>Klo 10 oppitunti alkaa tasan klo 10.00. Aiemmat 15 yli.</a:t>
            </a:r>
            <a:endParaRPr lang="en-US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fi-FI" dirty="0">
                <a:ea typeface="+mn-lt"/>
                <a:cs typeface="+mn-lt"/>
              </a:rPr>
              <a:t>Luokissa ei pulpetteja. Kirjat, joita ei päivän aikana tarvita, säilytetään kotona. Penaali kulkee repussa. Reppu pakataan huolella ajoissa.</a:t>
            </a:r>
            <a:endParaRPr lang="en-US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fi-FI" dirty="0">
                <a:ea typeface="+mn-lt"/>
                <a:cs typeface="+mn-lt"/>
              </a:rPr>
              <a:t>Yhteiset naulakot. Nimikoikaa ulkovaatteet ja tunnistakaa kengät.</a:t>
            </a:r>
            <a:endParaRPr lang="en-US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fi-FI" dirty="0">
                <a:ea typeface="+mn-lt"/>
                <a:cs typeface="+mn-lt"/>
              </a:rPr>
              <a:t>Heikosti sadekatoksia. Huomioikaa pukeutumisessa.</a:t>
            </a:r>
            <a:endParaRPr lang="en-US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fi-FI" dirty="0" err="1">
                <a:ea typeface="+mn-lt"/>
                <a:cs typeface="+mn-lt"/>
              </a:rPr>
              <a:t>KeittiöTET</a:t>
            </a:r>
            <a:r>
              <a:rPr lang="fi-FI" dirty="0">
                <a:ea typeface="+mn-lt"/>
                <a:cs typeface="+mn-lt"/>
              </a:rPr>
              <a:t>-päivät myöhemmin syksyllä. Oma opettaja </a:t>
            </a:r>
            <a:r>
              <a:rPr lang="fi-FI" dirty="0" err="1">
                <a:ea typeface="+mn-lt"/>
                <a:cs typeface="+mn-lt"/>
              </a:rPr>
              <a:t>infoaa</a:t>
            </a:r>
            <a:r>
              <a:rPr lang="fi-FI" dirty="0">
                <a:ea typeface="+mn-lt"/>
                <a:cs typeface="+mn-lt"/>
              </a:rPr>
              <a:t> tarkemmin päivät.</a:t>
            </a:r>
            <a:endParaRPr lang="en-US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fi-FI" dirty="0">
                <a:ea typeface="+mn-lt"/>
                <a:cs typeface="+mn-lt"/>
              </a:rPr>
              <a:t>Välipala reppuun pitkiin koulupäiviin.</a:t>
            </a:r>
            <a:endParaRPr lang="en-US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fi-FI" dirty="0"/>
              <a:t>Puhelinten käytöstä.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fi-FI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3C2CEB45-C056-6C57-AFEA-828AC90A2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947" y="439528"/>
            <a:ext cx="7756263" cy="1054250"/>
          </a:xfrm>
        </p:spPr>
        <p:txBody>
          <a:bodyPr/>
          <a:lstStyle/>
          <a:p>
            <a:r>
              <a:rPr lang="fi-FI" dirty="0"/>
              <a:t>Yleisiä asioita 6. luokalla</a:t>
            </a:r>
          </a:p>
        </p:txBody>
      </p:sp>
    </p:spTree>
    <p:extLst>
      <p:ext uri="{BB962C8B-B14F-4D97-AF65-F5344CB8AC3E}">
        <p14:creationId xmlns:p14="http://schemas.microsoft.com/office/powerpoint/2010/main" val="3607539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C911C0CB-9E7F-280D-903F-C68807965D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310" y="2248347"/>
            <a:ext cx="7756442" cy="446845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/>
              <a:t>Luokanopettaja Minna Perho p. </a:t>
            </a:r>
            <a:r>
              <a:rPr lang="en-US" dirty="0">
                <a:ea typeface="+mn-lt"/>
                <a:cs typeface="+mn-lt"/>
              </a:rPr>
              <a:t>040 120 8389</a:t>
            </a:r>
          </a:p>
          <a:p>
            <a:r>
              <a:rPr lang="en-US" dirty="0"/>
              <a:t>Historia ja </a:t>
            </a:r>
            <a:r>
              <a:rPr lang="en-US" dirty="0" err="1"/>
              <a:t>ev.lut.uskonto</a:t>
            </a:r>
            <a:r>
              <a:rPr lang="en-US" dirty="0"/>
              <a:t>: Petra </a:t>
            </a:r>
            <a:r>
              <a:rPr lang="en-US" dirty="0" err="1"/>
              <a:t>Hansén</a:t>
            </a:r>
            <a:r>
              <a:rPr lang="en-US" dirty="0"/>
              <a:t> (6D)</a:t>
            </a:r>
          </a:p>
          <a:p>
            <a:r>
              <a:rPr lang="en-US" dirty="0" err="1"/>
              <a:t>Musiikki</a:t>
            </a:r>
            <a:r>
              <a:rPr lang="en-US" dirty="0"/>
              <a:t>: Outi Räsänen</a:t>
            </a:r>
          </a:p>
          <a:p>
            <a:r>
              <a:rPr lang="en-US" dirty="0" err="1"/>
              <a:t>Kuvataide</a:t>
            </a:r>
            <a:r>
              <a:rPr lang="en-US" dirty="0"/>
              <a:t>: Petrus Kauppinen</a:t>
            </a:r>
          </a:p>
          <a:p>
            <a:r>
              <a:rPr lang="en-US" dirty="0" err="1"/>
              <a:t>Käsityö</a:t>
            </a:r>
            <a:r>
              <a:rPr lang="en-US" dirty="0"/>
              <a:t>: Tuula </a:t>
            </a:r>
            <a:r>
              <a:rPr lang="en-US" dirty="0" err="1"/>
              <a:t>Kansanen</a:t>
            </a:r>
            <a:r>
              <a:rPr lang="en-US" dirty="0"/>
              <a:t> ja Jani </a:t>
            </a:r>
            <a:r>
              <a:rPr lang="en-US" dirty="0" err="1"/>
              <a:t>Lauretsalo</a:t>
            </a:r>
            <a:r>
              <a:rPr lang="en-US" dirty="0"/>
              <a:t> (6B)</a:t>
            </a:r>
          </a:p>
          <a:p>
            <a:r>
              <a:rPr lang="en-US" dirty="0"/>
              <a:t>S2: Tiia Pentti (6C)</a:t>
            </a:r>
          </a:p>
          <a:p>
            <a:r>
              <a:rPr lang="en-US" dirty="0" err="1"/>
              <a:t>Englanti</a:t>
            </a:r>
            <a:r>
              <a:rPr lang="en-US" dirty="0"/>
              <a:t>: Kati Karhu (res. Janne Auvinen)</a:t>
            </a:r>
          </a:p>
          <a:p>
            <a:r>
              <a:rPr lang="en-US" dirty="0" err="1"/>
              <a:t>Ruotsi</a:t>
            </a:r>
            <a:r>
              <a:rPr lang="en-US" dirty="0"/>
              <a:t>: Oona Tolonen</a:t>
            </a:r>
          </a:p>
          <a:p>
            <a:r>
              <a:rPr lang="en-US" dirty="0" err="1"/>
              <a:t>Erityisopettaja</a:t>
            </a:r>
            <a:r>
              <a:rPr lang="en-US" dirty="0"/>
              <a:t>: Helena Sorsa</a:t>
            </a:r>
          </a:p>
          <a:p>
            <a:r>
              <a:rPr lang="en-US" dirty="0" err="1"/>
              <a:t>Koulunkäynninohjaaja</a:t>
            </a:r>
            <a:r>
              <a:rPr lang="en-US" dirty="0"/>
              <a:t>: Tiina Marin</a:t>
            </a:r>
          </a:p>
          <a:p>
            <a:r>
              <a:rPr lang="en-US" dirty="0" err="1"/>
              <a:t>Valinnaisaineiden</a:t>
            </a:r>
            <a:r>
              <a:rPr lang="en-US" dirty="0"/>
              <a:t> </a:t>
            </a:r>
            <a:r>
              <a:rPr lang="en-US" dirty="0" err="1"/>
              <a:t>opettajat</a:t>
            </a:r>
            <a:endParaRPr lang="en-US"/>
          </a:p>
          <a:p>
            <a:endParaRPr lang="en-US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C5AFDC46-9091-871D-B031-D6FACFE44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6A-luokan opettajat</a:t>
            </a:r>
          </a:p>
        </p:txBody>
      </p:sp>
    </p:spTree>
    <p:extLst>
      <p:ext uri="{BB962C8B-B14F-4D97-AF65-F5344CB8AC3E}">
        <p14:creationId xmlns:p14="http://schemas.microsoft.com/office/powerpoint/2010/main" val="4121464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DB851102-7862-2EE8-BFD2-077BE4462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296" y="2248347"/>
            <a:ext cx="8357967" cy="448861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/>
              <a:t> </a:t>
            </a:r>
            <a:r>
              <a:rPr lang="fi-FI" b="1" dirty="0"/>
              <a:t>Matematiikka:</a:t>
            </a:r>
            <a:r>
              <a:rPr lang="fi-FI" dirty="0"/>
              <a:t> kertotaulut kuntoon</a:t>
            </a:r>
          </a:p>
          <a:p>
            <a:r>
              <a:rPr lang="fi-FI" b="1" dirty="0"/>
              <a:t>Äidinkieli:</a:t>
            </a:r>
            <a:r>
              <a:rPr lang="fi-FI" dirty="0"/>
              <a:t> kirjastovierailut (kirjastokortti), lukutaito kuntoon</a:t>
            </a:r>
          </a:p>
          <a:p>
            <a:r>
              <a:rPr lang="fi-FI" b="1" dirty="0"/>
              <a:t>Ympäristöoppi:</a:t>
            </a:r>
            <a:r>
              <a:rPr lang="fi-FI" dirty="0"/>
              <a:t> kasvio (valmis 30.9.)</a:t>
            </a:r>
          </a:p>
          <a:p>
            <a:r>
              <a:rPr lang="fi-FI" b="1" dirty="0"/>
              <a:t>Yhteiskuntaoppi: </a:t>
            </a:r>
            <a:r>
              <a:rPr lang="fi-FI" dirty="0"/>
              <a:t>Yrityskylä-kokonaisuus kevätpuolella</a:t>
            </a:r>
          </a:p>
          <a:p>
            <a:r>
              <a:rPr lang="fi-FI" b="1" dirty="0"/>
              <a:t>Liikunta:</a:t>
            </a:r>
            <a:r>
              <a:rPr lang="fi-FI" dirty="0"/>
              <a:t> vaihtovaatetta, pikkupyyhe, juomapullo. </a:t>
            </a:r>
            <a:r>
              <a:rPr lang="fi-FI" dirty="0" err="1"/>
              <a:t>Kutosten</a:t>
            </a:r>
            <a:r>
              <a:rPr lang="fi-FI" dirty="0"/>
              <a:t> yhteinen yleisurheilupäivä 1.9. klo 9-13</a:t>
            </a:r>
          </a:p>
          <a:p>
            <a:r>
              <a:rPr lang="fi-FI" b="1" dirty="0"/>
              <a:t>Uskonto: </a:t>
            </a:r>
            <a:r>
              <a:rPr lang="fi-FI" dirty="0"/>
              <a:t>ei kirjoja kotiin, arvioinnista</a:t>
            </a:r>
          </a:p>
          <a:p>
            <a:r>
              <a:rPr lang="fi-FI" b="1" dirty="0"/>
              <a:t>Ruotsi: </a:t>
            </a:r>
            <a:r>
              <a:rPr lang="fi-FI" dirty="0"/>
              <a:t>alkava aine </a:t>
            </a:r>
          </a:p>
          <a:p>
            <a:r>
              <a:rPr lang="fi-FI" b="1" dirty="0"/>
              <a:t>Käsityöt:</a:t>
            </a:r>
            <a:r>
              <a:rPr lang="fi-FI" dirty="0"/>
              <a:t> syksy pehmeissä-kevät kovissa tai toisinpäin</a:t>
            </a:r>
            <a:endParaRPr lang="fi-FI"/>
          </a:p>
          <a:p>
            <a:r>
              <a:rPr lang="fi-FI" b="1" dirty="0"/>
              <a:t>Valinnaisaineet:</a:t>
            </a:r>
            <a:r>
              <a:rPr lang="fi-FI" dirty="0"/>
              <a:t> vain syksyllä yhtä valinnaista 2h/viikko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2D5BFC81-1723-64F4-9388-A8D85984A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Oppiaineista </a:t>
            </a:r>
            <a:br>
              <a:rPr lang="fi-FI" dirty="0"/>
            </a:br>
            <a:r>
              <a:rPr lang="fi-FI" dirty="0"/>
              <a:t>6. luokalla</a:t>
            </a:r>
          </a:p>
        </p:txBody>
      </p:sp>
    </p:spTree>
    <p:extLst>
      <p:ext uri="{BB962C8B-B14F-4D97-AF65-F5344CB8AC3E}">
        <p14:creationId xmlns:p14="http://schemas.microsoft.com/office/powerpoint/2010/main" val="2080768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55CA053A-ECDF-F821-2641-11D191C45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TUKIMUODOT: erityisopettajat, resurssiopettajat, koulunkäynninohjaaja, jakotunnit, toisen jakoryhmän tunnille lisäopetukseen, tukiopetukset</a:t>
            </a:r>
            <a:endParaRPr lang="en-US" dirty="0">
              <a:ea typeface="+mn-lt"/>
              <a:cs typeface="+mn-lt"/>
            </a:endParaRPr>
          </a:p>
          <a:p>
            <a:r>
              <a:rPr lang="fi-FI" dirty="0"/>
              <a:t>KOTONA esim</a:t>
            </a:r>
            <a:r>
              <a:rPr lang="fi-FI" dirty="0">
                <a:ea typeface="+mn-lt"/>
                <a:cs typeface="+mn-lt"/>
              </a:rPr>
              <a:t>. ARTTU-sovellus, </a:t>
            </a:r>
            <a:r>
              <a:rPr lang="fi-FI" dirty="0" err="1">
                <a:ea typeface="+mn-lt"/>
                <a:cs typeface="+mn-lt"/>
              </a:rPr>
              <a:t>Quizlet</a:t>
            </a:r>
            <a:r>
              <a:rPr lang="fi-FI" dirty="0">
                <a:ea typeface="+mn-lt"/>
                <a:cs typeface="+mn-lt"/>
              </a:rPr>
              <a:t>, </a:t>
            </a:r>
            <a:r>
              <a:rPr lang="fi-FI" dirty="0" err="1">
                <a:ea typeface="+mn-lt"/>
                <a:cs typeface="+mn-lt"/>
              </a:rPr>
              <a:t>Wordwall</a:t>
            </a:r>
            <a:r>
              <a:rPr lang="fi-FI" dirty="0">
                <a:ea typeface="+mn-lt"/>
                <a:cs typeface="+mn-lt"/>
              </a:rPr>
              <a:t>, </a:t>
            </a:r>
            <a:r>
              <a:rPr lang="fi-FI" dirty="0" err="1">
                <a:ea typeface="+mn-lt"/>
                <a:cs typeface="+mn-lt"/>
              </a:rPr>
              <a:t>Kahootit</a:t>
            </a:r>
            <a:r>
              <a:rPr lang="fi-FI" dirty="0">
                <a:ea typeface="+mn-lt"/>
                <a:cs typeface="+mn-lt"/>
              </a:rPr>
              <a:t>, YouTube-opetusvideot.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C9F258A1-D6E5-CB1C-1DC3-143A8EB1F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5079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8F5597B6-1C5E-42CE-8C2D-588B7B514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/>
              <a:t>Kodin ja koulun viestintäkanava, myös oppilaat</a:t>
            </a:r>
          </a:p>
          <a:p>
            <a:r>
              <a:rPr lang="fi-FI" dirty="0"/>
              <a:t>Poissaolojen anominen (opettajalta 1-5 pv)</a:t>
            </a:r>
          </a:p>
          <a:p>
            <a:r>
              <a:rPr lang="fi-FI" dirty="0"/>
              <a:t>Poissaolojen selvitys</a:t>
            </a:r>
          </a:p>
          <a:p>
            <a:r>
              <a:rPr lang="fi-FI" dirty="0"/>
              <a:t>Läksyt</a:t>
            </a:r>
          </a:p>
          <a:p>
            <a:r>
              <a:rPr lang="fi-FI" dirty="0"/>
              <a:t>Kokeet</a:t>
            </a:r>
          </a:p>
          <a:p>
            <a:r>
              <a:rPr lang="fi-FI" dirty="0"/>
              <a:t>Tuntimerkinnät (poissaolot, unohdukset, myöhästymiset, luokkatilasta poistaminen, erityiset positiiviset jutut, hyvin tehdyt kotitehtävät/tehtävät)</a:t>
            </a:r>
          </a:p>
          <a:p>
            <a:r>
              <a:rPr lang="fi-FI" dirty="0"/>
              <a:t>Arviointikeskustelujen aikojen varaaminen, keskustelut tammikuussa.</a:t>
            </a:r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AE900E9F-FD6E-4C89-B986-A1A72985E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WILMA KOTKA</a:t>
            </a:r>
          </a:p>
        </p:txBody>
      </p:sp>
    </p:spTree>
    <p:extLst>
      <p:ext uri="{BB962C8B-B14F-4D97-AF65-F5344CB8AC3E}">
        <p14:creationId xmlns:p14="http://schemas.microsoft.com/office/powerpoint/2010/main" val="942360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2014C05D-73BA-4B00-A661-0B7CA8FA2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Koulun sivut – lukuvuositiedote</a:t>
            </a:r>
          </a:p>
          <a:p>
            <a:r>
              <a:rPr lang="fi-FI" dirty="0"/>
              <a:t>Luokan sivut – tietoa mm. Liikuntatuntien sisällöistä, poissaolijan muistilista ja vanhemmille vinkkejä</a:t>
            </a:r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1CA6EE8A-B4E9-45FD-B358-F50F36195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/>
              <a:t>Peda.net Kotka </a:t>
            </a:r>
            <a:r>
              <a:rPr lang="fi-FI" sz="4000" dirty="0" err="1"/>
              <a:t>Helilän</a:t>
            </a:r>
            <a:r>
              <a:rPr lang="fi-FI" sz="4000" dirty="0"/>
              <a:t> koulu</a:t>
            </a:r>
          </a:p>
        </p:txBody>
      </p:sp>
    </p:spTree>
    <p:extLst>
      <p:ext uri="{BB962C8B-B14F-4D97-AF65-F5344CB8AC3E}">
        <p14:creationId xmlns:p14="http://schemas.microsoft.com/office/powerpoint/2010/main" val="2991538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4EB43-9BEA-4DE3-B324-D14349529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870" y="2248347"/>
            <a:ext cx="7759882" cy="410785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Läksyt</a:t>
            </a:r>
            <a:r>
              <a:rPr lang="en-US" dirty="0"/>
              <a:t> </a:t>
            </a:r>
            <a:r>
              <a:rPr lang="en-US" dirty="0" err="1"/>
              <a:t>Wilmasta</a:t>
            </a:r>
            <a:r>
              <a:rPr lang="en-US" dirty="0"/>
              <a:t> </a:t>
            </a:r>
            <a:r>
              <a:rPr lang="en-US" dirty="0" err="1"/>
              <a:t>sekä</a:t>
            </a:r>
            <a:r>
              <a:rPr lang="en-US" dirty="0"/>
              <a:t> </a:t>
            </a:r>
            <a:r>
              <a:rPr lang="en-US" dirty="0" err="1"/>
              <a:t>Poissaolijat-tehtävät</a:t>
            </a:r>
            <a:endParaRPr lang="en-US" dirty="0"/>
          </a:p>
          <a:p>
            <a:r>
              <a:rPr lang="en-US" dirty="0" err="1"/>
              <a:t>Lähellä</a:t>
            </a:r>
            <a:r>
              <a:rPr lang="en-US" dirty="0"/>
              <a:t> </a:t>
            </a:r>
            <a:r>
              <a:rPr lang="en-US" dirty="0" err="1"/>
              <a:t>asuvat</a:t>
            </a:r>
            <a:r>
              <a:rPr lang="en-US" dirty="0"/>
              <a:t> </a:t>
            </a:r>
            <a:r>
              <a:rPr lang="en-US" dirty="0" err="1"/>
              <a:t>tuovat</a:t>
            </a:r>
            <a:r>
              <a:rPr lang="en-US" dirty="0"/>
              <a:t> </a:t>
            </a:r>
            <a:r>
              <a:rPr lang="en-US" dirty="0" err="1"/>
              <a:t>monisteet</a:t>
            </a:r>
            <a:r>
              <a:rPr lang="en-US" dirty="0"/>
              <a:t> </a:t>
            </a:r>
            <a:r>
              <a:rPr lang="en-US" dirty="0" err="1"/>
              <a:t>postilaatikkoon</a:t>
            </a:r>
            <a:r>
              <a:rPr lang="en-US" dirty="0"/>
              <a:t>,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sopia</a:t>
            </a:r>
            <a:r>
              <a:rPr lang="en-US" dirty="0"/>
              <a:t> haun </a:t>
            </a:r>
            <a:r>
              <a:rPr lang="en-US" dirty="0" err="1"/>
              <a:t>koululta</a:t>
            </a:r>
            <a:r>
              <a:rPr lang="en-US" dirty="0"/>
              <a:t> tai </a:t>
            </a:r>
            <a:r>
              <a:rPr lang="en-US" dirty="0" err="1"/>
              <a:t>pyytää</a:t>
            </a:r>
            <a:r>
              <a:rPr lang="en-US" dirty="0"/>
              <a:t> </a:t>
            </a:r>
            <a:r>
              <a:rPr lang="en-US" dirty="0" err="1"/>
              <a:t>skannaamaan</a:t>
            </a:r>
            <a:r>
              <a:rPr lang="en-US" dirty="0"/>
              <a:t> </a:t>
            </a:r>
            <a:r>
              <a:rPr lang="en-US" dirty="0" err="1"/>
              <a:t>sähköpostiin</a:t>
            </a:r>
            <a:endParaRPr lang="en-US" dirty="0"/>
          </a:p>
          <a:p>
            <a:r>
              <a:rPr lang="en-US" dirty="0"/>
              <a:t>Voi </a:t>
            </a:r>
            <a:r>
              <a:rPr lang="en-US" dirty="0" err="1"/>
              <a:t>opiskella</a:t>
            </a:r>
            <a:r>
              <a:rPr lang="en-US" dirty="0"/>
              <a:t> </a:t>
            </a:r>
            <a:r>
              <a:rPr lang="en-US" dirty="0" err="1"/>
              <a:t>helpommissa</a:t>
            </a:r>
            <a:r>
              <a:rPr lang="en-US" dirty="0"/>
              <a:t> </a:t>
            </a:r>
            <a:r>
              <a:rPr lang="en-US" dirty="0" err="1"/>
              <a:t>jutuissa</a:t>
            </a:r>
            <a:r>
              <a:rPr lang="en-US" dirty="0"/>
              <a:t> </a:t>
            </a:r>
            <a:r>
              <a:rPr lang="en-US" dirty="0" err="1"/>
              <a:t>vähän</a:t>
            </a:r>
            <a:r>
              <a:rPr lang="en-US" dirty="0"/>
              <a:t> </a:t>
            </a:r>
            <a:r>
              <a:rPr lang="en-US" dirty="0" err="1"/>
              <a:t>eteenpäinkin</a:t>
            </a:r>
            <a:r>
              <a:rPr lang="en-US" dirty="0"/>
              <a:t>, </a:t>
            </a:r>
            <a:r>
              <a:rPr lang="en-US" dirty="0" err="1"/>
              <a:t>jos</a:t>
            </a:r>
            <a:r>
              <a:rPr lang="en-US" dirty="0"/>
              <a:t> </a:t>
            </a:r>
            <a:r>
              <a:rPr lang="en-US" dirty="0" err="1"/>
              <a:t>jotakin</a:t>
            </a:r>
            <a:r>
              <a:rPr lang="en-US" dirty="0"/>
              <a:t> </a:t>
            </a:r>
            <a:r>
              <a:rPr lang="en-US" dirty="0" err="1"/>
              <a:t>toista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osaa</a:t>
            </a:r>
            <a:r>
              <a:rPr lang="en-US" dirty="0"/>
              <a:t>. </a:t>
            </a:r>
            <a:r>
              <a:rPr lang="en-US" dirty="0" err="1"/>
              <a:t>Täydennellää</a:t>
            </a:r>
            <a:r>
              <a:rPr lang="en-US" dirty="0"/>
              <a:t> </a:t>
            </a:r>
            <a:r>
              <a:rPr lang="en-US" dirty="0" err="1"/>
              <a:t>sitten</a:t>
            </a:r>
            <a:r>
              <a:rPr lang="en-US" dirty="0"/>
              <a:t> </a:t>
            </a:r>
            <a:r>
              <a:rPr lang="en-US" dirty="0" err="1"/>
              <a:t>koulussa</a:t>
            </a:r>
            <a:endParaRPr lang="en-US" dirty="0"/>
          </a:p>
          <a:p>
            <a:r>
              <a:rPr lang="en-US" dirty="0" err="1"/>
              <a:t>Tukiopetusmahdollisuus</a:t>
            </a:r>
            <a:r>
              <a:rPr lang="en-US" dirty="0"/>
              <a:t> (</a:t>
            </a:r>
            <a:r>
              <a:rPr lang="en-US" dirty="0" err="1"/>
              <a:t>kouluun</a:t>
            </a:r>
            <a:r>
              <a:rPr lang="en-US" dirty="0"/>
              <a:t> </a:t>
            </a:r>
            <a:r>
              <a:rPr lang="en-US" dirty="0" err="1"/>
              <a:t>palattua</a:t>
            </a:r>
            <a:r>
              <a:rPr lang="en-US" dirty="0"/>
              <a:t>, </a:t>
            </a:r>
            <a:r>
              <a:rPr lang="en-US" dirty="0" err="1"/>
              <a:t>pyynnöstä</a:t>
            </a:r>
            <a:r>
              <a:rPr lang="en-US" dirty="0"/>
              <a:t> </a:t>
            </a:r>
            <a:r>
              <a:rPr lang="en-US" dirty="0" err="1"/>
              <a:t>myös</a:t>
            </a:r>
            <a:r>
              <a:rPr lang="en-US" dirty="0"/>
              <a:t> </a:t>
            </a:r>
            <a:r>
              <a:rPr lang="en-US" dirty="0" err="1"/>
              <a:t>kotona</a:t>
            </a:r>
            <a:r>
              <a:rPr lang="en-US" dirty="0"/>
              <a:t> </a:t>
            </a:r>
            <a:r>
              <a:rPr lang="en-US" dirty="0" err="1"/>
              <a:t>ollessa</a:t>
            </a:r>
            <a:r>
              <a:rPr lang="en-US" dirty="0"/>
              <a:t> </a:t>
            </a:r>
            <a:r>
              <a:rPr lang="en-US" dirty="0" err="1"/>
              <a:t>soittamalla</a:t>
            </a:r>
            <a:r>
              <a:rPr lang="en-US" dirty="0"/>
              <a:t> tai </a:t>
            </a:r>
            <a:r>
              <a:rPr lang="en-US" dirty="0" err="1"/>
              <a:t>Teamsin</a:t>
            </a:r>
            <a:r>
              <a:rPr lang="en-US" dirty="0"/>
              <a:t> </a:t>
            </a:r>
            <a:r>
              <a:rPr lang="en-US" dirty="0" err="1"/>
              <a:t>kautta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A9DD15-BB41-4F90-835E-44B0D9673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Pidemmät</a:t>
            </a:r>
            <a:r>
              <a:rPr lang="en-US" dirty="0"/>
              <a:t> </a:t>
            </a:r>
            <a:r>
              <a:rPr lang="en-US" dirty="0" err="1"/>
              <a:t>poissaolot</a:t>
            </a:r>
          </a:p>
        </p:txBody>
      </p:sp>
    </p:spTree>
    <p:extLst>
      <p:ext uri="{BB962C8B-B14F-4D97-AF65-F5344CB8AC3E}">
        <p14:creationId xmlns:p14="http://schemas.microsoft.com/office/powerpoint/2010/main" val="2713456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vakantinen">
  <a:themeElements>
    <a:clrScheme name="Paperi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ovakantinen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ovakantinen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216</TotalTime>
  <Words>638</Words>
  <Application>Microsoft Office PowerPoint</Application>
  <PresentationFormat>Näytössä katseltava diaesitys (4:3)</PresentationFormat>
  <Paragraphs>96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Book Antiqua</vt:lpstr>
      <vt:lpstr>Wingdings</vt:lpstr>
      <vt:lpstr>Kovakantinen</vt:lpstr>
      <vt:lpstr>6A-LUOKAN VANHEMPAINILTA</vt:lpstr>
      <vt:lpstr>ILLAN KULKU LUOKASSA</vt:lpstr>
      <vt:lpstr>Yleisiä asioita 6. luokalla</vt:lpstr>
      <vt:lpstr>6A-luokan opettajat</vt:lpstr>
      <vt:lpstr>Oppiaineista  6. luokalla</vt:lpstr>
      <vt:lpstr>PowerPoint-esitys</vt:lpstr>
      <vt:lpstr>WILMA KOTKA</vt:lpstr>
      <vt:lpstr>Peda.net Kotka Helilän koulu</vt:lpstr>
      <vt:lpstr>Pidemmät poissaolot</vt:lpstr>
      <vt:lpstr>NYKY-OPS</vt:lpstr>
      <vt:lpstr>6. LUOKKALAISEN KOULULAISEN HUOLTAJAT</vt:lpstr>
      <vt:lpstr>Tästä eteenpäin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6A-LUOKAN VANHEMPAINILTA</dc:title>
  <dc:creator>Minna</dc:creator>
  <cp:lastModifiedBy>Minna</cp:lastModifiedBy>
  <cp:revision>909</cp:revision>
  <dcterms:created xsi:type="dcterms:W3CDTF">2016-09-12T20:03:18Z</dcterms:created>
  <dcterms:modified xsi:type="dcterms:W3CDTF">2022-08-28T18:01:11Z</dcterms:modified>
</cp:coreProperties>
</file>