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3" r:id="rId4"/>
    <p:sldId id="261" r:id="rId5"/>
    <p:sldId id="262" r:id="rId6"/>
    <p:sldId id="263" r:id="rId7"/>
    <p:sldId id="268" r:id="rId8"/>
    <p:sldId id="264" r:id="rId9"/>
    <p:sldId id="265" r:id="rId10"/>
    <p:sldId id="271" r:id="rId11"/>
    <p:sldId id="272" r:id="rId12"/>
    <p:sldId id="266" r:id="rId13"/>
    <p:sldId id="267" r:id="rId14"/>
    <p:sldId id="270" r:id="rId1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40F1D77-6F36-4A64-BD32-D2304D5CFE3F}" type="datetimeFigureOut">
              <a:rPr lang="fi-FI" smtClean="0"/>
              <a:t>18.9.2020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6E597C9-812E-4945-ADC9-0F19576785D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1D77-6F36-4A64-BD32-D2304D5CFE3F}" type="datetimeFigureOut">
              <a:rPr lang="fi-FI" smtClean="0"/>
              <a:t>18.9.2020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597C9-812E-4945-ADC9-0F19576785D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1D77-6F36-4A64-BD32-D2304D5CFE3F}" type="datetimeFigureOut">
              <a:rPr lang="fi-FI" smtClean="0"/>
              <a:t>18.9.2020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597C9-812E-4945-ADC9-0F19576785D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0F1D77-6F36-4A64-BD32-D2304D5CFE3F}" type="datetimeFigureOut">
              <a:rPr lang="fi-FI" smtClean="0"/>
              <a:t>18.9.2020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6E597C9-812E-4945-ADC9-0F19576785DC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40F1D77-6F36-4A64-BD32-D2304D5CFE3F}" type="datetimeFigureOut">
              <a:rPr lang="fi-FI" smtClean="0"/>
              <a:t>18.9.2020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6E597C9-812E-4945-ADC9-0F19576785D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1D77-6F36-4A64-BD32-D2304D5CFE3F}" type="datetimeFigureOut">
              <a:rPr lang="fi-FI" smtClean="0"/>
              <a:t>18.9.2020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597C9-812E-4945-ADC9-0F19576785D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1D77-6F36-4A64-BD32-D2304D5CFE3F}" type="datetimeFigureOut">
              <a:rPr lang="fi-FI" smtClean="0"/>
              <a:t>18.9.2020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597C9-812E-4945-ADC9-0F19576785DC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0F1D77-6F36-4A64-BD32-D2304D5CFE3F}" type="datetimeFigureOut">
              <a:rPr lang="fi-FI" smtClean="0"/>
              <a:t>18.9.2020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6E597C9-812E-4945-ADC9-0F19576785DC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1D77-6F36-4A64-BD32-D2304D5CFE3F}" type="datetimeFigureOut">
              <a:rPr lang="fi-FI" smtClean="0"/>
              <a:t>18.9.2020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597C9-812E-4945-ADC9-0F19576785D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0F1D77-6F36-4A64-BD32-D2304D5CFE3F}" type="datetimeFigureOut">
              <a:rPr lang="fi-FI" smtClean="0"/>
              <a:t>18.9.2020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6E597C9-812E-4945-ADC9-0F19576785DC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0F1D77-6F36-4A64-BD32-D2304D5CFE3F}" type="datetimeFigureOut">
              <a:rPr lang="fi-FI" smtClean="0"/>
              <a:t>18.9.2020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6E597C9-812E-4945-ADC9-0F19576785DC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40F1D77-6F36-4A64-BD32-D2304D5CFE3F}" type="datetimeFigureOut">
              <a:rPr lang="fi-FI" smtClean="0"/>
              <a:t>18.9.2020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6E597C9-812E-4945-ADC9-0F19576785DC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peda.net/oppimateriaalit/e-oppi/ylakoulu/biologia/ihminen/solu/kuvamappi/kuvagalleria-ihosta/imikv:file/download/1685f0f2388e17ade20d04719a06f7ae9a409e75/ihminen_iho_ikaantynyt_shutterstock_120218776_peda.jp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IHO (</a:t>
            </a:r>
            <a:r>
              <a:rPr lang="fi-FI" dirty="0" err="1" smtClean="0"/>
              <a:t>cutis</a:t>
            </a:r>
            <a:r>
              <a:rPr lang="fi-FI" dirty="0" smtClean="0"/>
              <a:t>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2531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Ihon rauhaset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Hikirauhaset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ohuita, mutkittelevia tiehyitä, alaosastaan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sykkyrällä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eniten käsissä, jalkapohjissa, kainaloissa,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otsalla, pään takaosa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normaalisti hikeä erittyy 0,5-1 l/vrk,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kuumassa jopa 10 l/vrk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hiki on hapanta (pH 4-6) -&gt; hillitsee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bakteerien ja sienten kasvua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autonominen hermosto säätelee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hikirauhasten toimintaa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128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Ihon rauhaset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Talirauhaset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päästään pussimainen rauhanen, tiehyt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johtaa karvatuppeen -&gt; tali kulkeutuu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samasta huokosesta, josta ihokarva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voitelee ihoa, pitää ihon pehmeänä ja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suojaa -&gt; vesiliukoiset aineet huonosti läpi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eniten kasvoissa, selässä ja rinnassa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jaloissa ja kämmenissä ei lainkaan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	- sukupuolihormonit säätelevät rauhasten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eritystä</a:t>
            </a:r>
          </a:p>
        </p:txBody>
      </p:sp>
    </p:spTree>
    <p:extLst>
      <p:ext uri="{BB962C8B-B14F-4D97-AF65-F5344CB8AC3E}">
        <p14:creationId xmlns:p14="http://schemas.microsoft.com/office/powerpoint/2010/main" val="1667115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Ihon läpi imeytyvät aineet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Yleensä imeytyminen heikkoa -&gt; lääkeaineen molekyylikoko, </a:t>
            </a:r>
            <a:r>
              <a:rPr lang="fi-FI" dirty="0" smtClean="0"/>
              <a:t>rasvaliukoisuus</a:t>
            </a:r>
          </a:p>
          <a:p>
            <a:pPr marL="0" indent="0">
              <a:buNone/>
            </a:pPr>
            <a:r>
              <a:rPr lang="fi-FI" dirty="0" smtClean="0"/>
              <a:t>-&gt; </a:t>
            </a:r>
            <a:r>
              <a:rPr lang="fi-FI" dirty="0"/>
              <a:t>pienet molekyylit läpäisevät ihon esteen suuria paremmin. Rasvaliukoiset aineet kulkevat vesiliukoisia paremmin ihon sarveistuneen osan solujen välitilojen kautta verinahan </a:t>
            </a:r>
            <a:r>
              <a:rPr lang="fi-FI" dirty="0" smtClean="0"/>
              <a:t>kapillaareihin (</a:t>
            </a:r>
            <a:r>
              <a:rPr lang="fi-FI" dirty="0" err="1" smtClean="0"/>
              <a:t>rotigotiini</a:t>
            </a:r>
            <a:r>
              <a:rPr lang="fi-FI" dirty="0" smtClean="0"/>
              <a:t> -&gt; Parkinson, </a:t>
            </a:r>
            <a:r>
              <a:rPr lang="fi-FI" dirty="0" err="1" smtClean="0"/>
              <a:t>fentanyyli</a:t>
            </a:r>
            <a:r>
              <a:rPr lang="fi-FI" dirty="0" smtClean="0"/>
              <a:t>). </a:t>
            </a:r>
            <a:endParaRPr lang="fi-FI" dirty="0" smtClean="0"/>
          </a:p>
          <a:p>
            <a:r>
              <a:rPr lang="fi-FI" dirty="0" smtClean="0"/>
              <a:t>Jotkut lääkkeet annostellaan lääkelaastareilla (hormonikorvaushoito, hydrokortisonivoiteet, matkapahoinvointilääkkeet, nitrovalmisteet)</a:t>
            </a:r>
          </a:p>
        </p:txBody>
      </p:sp>
    </p:spTree>
    <p:extLst>
      <p:ext uri="{BB962C8B-B14F-4D97-AF65-F5344CB8AC3E}">
        <p14:creationId xmlns:p14="http://schemas.microsoft.com/office/powerpoint/2010/main" val="660037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Iän vaikutus ihoon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Orvaskeden solut vähenevät</a:t>
            </a:r>
          </a:p>
          <a:p>
            <a:r>
              <a:rPr lang="fi-FI" dirty="0" smtClean="0"/>
              <a:t>Verinahan </a:t>
            </a:r>
            <a:r>
              <a:rPr lang="fi-FI" dirty="0" smtClean="0"/>
              <a:t>kollageenisyyt </a:t>
            </a:r>
            <a:r>
              <a:rPr lang="fi-FI" dirty="0" smtClean="0"/>
              <a:t>rappeutuvat -&gt; iho ohenee</a:t>
            </a:r>
          </a:p>
          <a:p>
            <a:r>
              <a:rPr lang="fi-FI" dirty="0" smtClean="0"/>
              <a:t>Talin eritys vähenee -&gt; iho kuivuu</a:t>
            </a:r>
          </a:p>
          <a:p>
            <a:r>
              <a:rPr lang="fi-FI" dirty="0" smtClean="0"/>
              <a:t>Arpikudoksen muodostuminen hidastuu</a:t>
            </a:r>
          </a:p>
          <a:p>
            <a:r>
              <a:rPr lang="fi-FI" dirty="0" smtClean="0"/>
              <a:t>Hermopäätteet surkastuvat</a:t>
            </a:r>
          </a:p>
          <a:p>
            <a:endParaRPr lang="fi-FI" dirty="0"/>
          </a:p>
          <a:p>
            <a:r>
              <a:rPr lang="fi-FI" dirty="0" smtClean="0"/>
              <a:t>Luomet, mustelmat, ihon ”kirjavuus”</a:t>
            </a:r>
          </a:p>
          <a:p>
            <a:r>
              <a:rPr lang="fi-FI" dirty="0" smtClean="0"/>
              <a:t>Melaniinin tuotanto vähenee -&gt; hiusten harmaantuminen</a:t>
            </a:r>
          </a:p>
        </p:txBody>
      </p:sp>
    </p:spTree>
    <p:extLst>
      <p:ext uri="{BB962C8B-B14F-4D97-AF65-F5344CB8AC3E}">
        <p14:creationId xmlns:p14="http://schemas.microsoft.com/office/powerpoint/2010/main" val="164946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eda.net/oppimateriaalit/e-oppi/ylakoulu/biologia/ihminen/solu/kuvamappi/kuvagalleria-ihosta/imikv:file/photo/1685f0f2388e17ade20d04719a06f7ae9a409e75/ihminen_iho_ikaantynyt_shutterstock_120218776_ped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40768"/>
            <a:ext cx="7620000" cy="507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iruutu 1"/>
          <p:cNvSpPr txBox="1"/>
          <p:nvPr/>
        </p:nvSpPr>
        <p:spPr>
          <a:xfrm>
            <a:off x="755576" y="476672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Iän myötä ihon kimmoisuus vähenee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8321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fi-FI" dirty="0" smtClean="0"/>
              <a:t>IHON KOKO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7467600" cy="4873752"/>
          </a:xfrm>
        </p:spPr>
        <p:txBody>
          <a:bodyPr>
            <a:normAutofit/>
          </a:bodyPr>
          <a:lstStyle/>
          <a:p>
            <a:r>
              <a:rPr lang="fi-FI" dirty="0" smtClean="0"/>
              <a:t>Suurin elin, </a:t>
            </a:r>
            <a:r>
              <a:rPr lang="fi-FI" dirty="0" smtClean="0"/>
              <a:t>pinta-ala </a:t>
            </a:r>
            <a:r>
              <a:rPr lang="fi-FI" dirty="0"/>
              <a:t>n. 2 m</a:t>
            </a:r>
            <a:r>
              <a:rPr lang="fi-FI" baseline="30000" dirty="0"/>
              <a:t>2 </a:t>
            </a:r>
            <a:r>
              <a:rPr lang="fi-FI" dirty="0"/>
              <a:t>(vrt. sängyn peitto</a:t>
            </a:r>
            <a:r>
              <a:rPr lang="fi-FI" dirty="0" smtClean="0"/>
              <a:t>)</a:t>
            </a:r>
          </a:p>
          <a:p>
            <a:r>
              <a:rPr lang="fi-FI" dirty="0" smtClean="0"/>
              <a:t>Paino noin 5 % koko painostamme</a:t>
            </a:r>
          </a:p>
          <a:p>
            <a:r>
              <a:rPr lang="fi-FI" dirty="0" smtClean="0"/>
              <a:t>Paksuus 1-4 mm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ohuinta iho on kainaloissa, nivusissa,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silmäluomissa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paksuinta jalkapohjissa, kämmenissä,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hiuspohjassa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naisten ja lasten iho ohuempaa kuin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miesten</a:t>
            </a:r>
          </a:p>
          <a:p>
            <a:r>
              <a:rPr lang="fi-FI" dirty="0" smtClean="0"/>
              <a:t>Pinta hapan (bakteerit, tali, hiki), pH = 3-6 (5,5)</a:t>
            </a:r>
            <a:endParaRPr lang="fi-FI" baseline="30000" dirty="0" smtClean="0"/>
          </a:p>
        </p:txBody>
      </p:sp>
    </p:spTree>
    <p:extLst>
      <p:ext uri="{BB962C8B-B14F-4D97-AF65-F5344CB8AC3E}">
        <p14:creationId xmlns:p14="http://schemas.microsoft.com/office/powerpoint/2010/main" val="1788888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IHON TEHTÄVÄT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Suojella alla olevia kudoksia (suojamuuri)</a:t>
            </a:r>
          </a:p>
          <a:p>
            <a:r>
              <a:rPr lang="fi-FI" dirty="0" smtClean="0"/>
              <a:t>Osallistua lämmönsäätelyyn</a:t>
            </a:r>
          </a:p>
          <a:p>
            <a:r>
              <a:rPr lang="fi-FI" dirty="0" smtClean="0"/>
              <a:t>Toimia verivarastona</a:t>
            </a:r>
          </a:p>
          <a:p>
            <a:r>
              <a:rPr lang="fi-FI" dirty="0" smtClean="0"/>
              <a:t>Erityselin </a:t>
            </a:r>
          </a:p>
          <a:p>
            <a:r>
              <a:rPr lang="fi-FI" dirty="0" smtClean="0"/>
              <a:t>Aistinelin</a:t>
            </a:r>
          </a:p>
          <a:p>
            <a:r>
              <a:rPr lang="fi-FI" dirty="0" smtClean="0"/>
              <a:t>Ihossa valmistuu D –vitamiinia auringon valon avulla</a:t>
            </a:r>
          </a:p>
        </p:txBody>
      </p:sp>
    </p:spTree>
    <p:extLst>
      <p:ext uri="{BB962C8B-B14F-4D97-AF65-F5344CB8AC3E}">
        <p14:creationId xmlns:p14="http://schemas.microsoft.com/office/powerpoint/2010/main" val="1673763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</p:txBody>
      </p:sp>
      <p:pic>
        <p:nvPicPr>
          <p:cNvPr id="3078" name="Picture 6" descr="https://peda.net/oppimateriaalit/e-oppi/alakoulu/Biologia_maantieto_5_6/kuvitus/kuvamappi/biogeo/biologia/kuvituskuvat/Ihmisen_fysiologia/iho-ja-kudokset/ihon-rakenne2:file/download/f50911a91afc5d6358d1e1ddf5b688ba3ecae85c/ihon_rakenne_numero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4530570" cy="6040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iruutu 3"/>
          <p:cNvSpPr txBox="1"/>
          <p:nvPr/>
        </p:nvSpPr>
        <p:spPr>
          <a:xfrm>
            <a:off x="5004048" y="1628800"/>
            <a:ext cx="35283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i="1" dirty="0" smtClean="0"/>
              <a:t>Ihon poikkileikkaus. </a:t>
            </a:r>
            <a:br>
              <a:rPr lang="fi-FI" sz="2400" i="1" dirty="0" smtClean="0"/>
            </a:br>
            <a:endParaRPr lang="fi-FI" sz="2400" dirty="0" smtClean="0"/>
          </a:p>
          <a:p>
            <a:r>
              <a:rPr lang="fi-FI" sz="2400" i="1" dirty="0" smtClean="0"/>
              <a:t>1. ihon karva, 2. marraskesi, 3. orvaskesi, 4. verinahka, 5. rasvakerros, 6. verisuonia, 7. karvankohottajalihas, 8. aistinsoluja. Aistinsolut aistivat lämmintä, kylmää, painetta ja kipua.</a:t>
            </a:r>
            <a:endParaRPr lang="fi-FI" sz="2400" dirty="0" smtClean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812625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IHON KERROKSET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Ihon kerrokset ovat:</a:t>
            </a:r>
          </a:p>
          <a:p>
            <a:endParaRPr lang="fi-FI" dirty="0"/>
          </a:p>
          <a:p>
            <a:r>
              <a:rPr lang="fi-FI" dirty="0" smtClean="0"/>
              <a:t>Ihon pintakerros eli </a:t>
            </a:r>
            <a:r>
              <a:rPr lang="fi-FI" u="sng" dirty="0" err="1" smtClean="0"/>
              <a:t>epidermis</a:t>
            </a:r>
            <a:r>
              <a:rPr lang="fi-FI" u="sng" dirty="0" smtClean="0"/>
              <a:t> eli orvaskesi</a:t>
            </a:r>
          </a:p>
          <a:p>
            <a:r>
              <a:rPr lang="fi-FI" u="sng" dirty="0" err="1" smtClean="0"/>
              <a:t>Dermis</a:t>
            </a:r>
            <a:r>
              <a:rPr lang="fi-FI" dirty="0" smtClean="0"/>
              <a:t> eli </a:t>
            </a:r>
            <a:r>
              <a:rPr lang="fi-FI" dirty="0" err="1" smtClean="0"/>
              <a:t>korium</a:t>
            </a:r>
            <a:r>
              <a:rPr lang="fi-FI" dirty="0" smtClean="0"/>
              <a:t> eli </a:t>
            </a:r>
            <a:r>
              <a:rPr lang="fi-FI" u="sng" dirty="0" smtClean="0"/>
              <a:t>verinahka</a:t>
            </a:r>
          </a:p>
          <a:p>
            <a:r>
              <a:rPr lang="fi-FI" u="sng" dirty="0" err="1" smtClean="0"/>
              <a:t>Subcutis</a:t>
            </a:r>
            <a:r>
              <a:rPr lang="fi-FI" dirty="0" smtClean="0"/>
              <a:t> eli </a:t>
            </a:r>
            <a:r>
              <a:rPr lang="fi-FI" u="sng" dirty="0" smtClean="0"/>
              <a:t>ihonalaiskudos</a:t>
            </a:r>
            <a:endParaRPr lang="fi-FI" u="sng" dirty="0"/>
          </a:p>
        </p:txBody>
      </p:sp>
    </p:spTree>
    <p:extLst>
      <p:ext uri="{BB962C8B-B14F-4D97-AF65-F5344CB8AC3E}">
        <p14:creationId xmlns:p14="http://schemas.microsoft.com/office/powerpoint/2010/main" val="1199542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Orvaskesi (</a:t>
            </a:r>
            <a:r>
              <a:rPr lang="fi-FI" dirty="0" err="1" smtClean="0"/>
              <a:t>epidermis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10744" cy="4873752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Yksinkertaista epiteelikudosta</a:t>
            </a:r>
          </a:p>
          <a:p>
            <a:r>
              <a:rPr lang="fi-FI" dirty="0" smtClean="0"/>
              <a:t>Pintaosa sarveistunutta ja kuollutta </a:t>
            </a:r>
            <a:r>
              <a:rPr lang="fi-FI" i="1" dirty="0" smtClean="0"/>
              <a:t>marraskettä</a:t>
            </a:r>
          </a:p>
          <a:p>
            <a:r>
              <a:rPr lang="fi-FI" dirty="0" smtClean="0"/>
              <a:t>Ihon pinnalla normaaliflooran bakteereja -&gt; estävät patogeenien kasvua</a:t>
            </a:r>
          </a:p>
          <a:p>
            <a:r>
              <a:rPr lang="fi-FI" dirty="0" smtClean="0"/>
              <a:t>Uusiutuminen tyvisolukerroksesta käsin, koko orvaskesi uusiutuu 3-4 viikossa</a:t>
            </a:r>
          </a:p>
          <a:p>
            <a:r>
              <a:rPr lang="fi-FI" dirty="0" smtClean="0"/>
              <a:t>Orvaskedessä </a:t>
            </a:r>
            <a:r>
              <a:rPr lang="fi-FI" b="1" i="1" dirty="0" err="1" smtClean="0"/>
              <a:t>melanosyyttejä</a:t>
            </a:r>
            <a:r>
              <a:rPr lang="fi-FI" dirty="0" smtClean="0"/>
              <a:t> -&gt; ihon väri</a:t>
            </a:r>
          </a:p>
          <a:p>
            <a:r>
              <a:rPr lang="fi-FI" dirty="0" smtClean="0"/>
              <a:t>Orvaskedessä </a:t>
            </a:r>
            <a:r>
              <a:rPr lang="fi-FI" u="sng" dirty="0" smtClean="0"/>
              <a:t>ei ole verisuonia</a:t>
            </a:r>
            <a:endParaRPr lang="fi-FI" u="sng" dirty="0"/>
          </a:p>
        </p:txBody>
      </p:sp>
      <p:pic>
        <p:nvPicPr>
          <p:cNvPr id="1026" name="Picture 2" descr="https://peda.net/pori/kaarisillan-koulu/markon-luokka/ihminen/solu/kuvamappi/kuvagalleria-ihosta/ihosoluja:file/download/8186efa42e6f35fde32413cb39e159a7c2067d35/ihminen_iho_shutterstock_560674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796" y="1695646"/>
            <a:ext cx="3842524" cy="439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8206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terveyskirjasto.fi/xmedia/hpa/hpa00016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8211439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iruutu 2"/>
          <p:cNvSpPr txBox="1"/>
          <p:nvPr/>
        </p:nvSpPr>
        <p:spPr>
          <a:xfrm>
            <a:off x="827584" y="5661248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Melanosyytti</a:t>
            </a:r>
            <a:r>
              <a:rPr lang="fi-FI" dirty="0"/>
              <a:t> siirtää tekemänsä melaniinijyväset ulokkeidensa kautta kaikkiin tyvi- ja okasoluihin, joissa jyväset asettuvat suojaavaksi hatuksi tuman yläpuolelle.</a:t>
            </a:r>
          </a:p>
        </p:txBody>
      </p:sp>
    </p:spTree>
    <p:extLst>
      <p:ext uri="{BB962C8B-B14F-4D97-AF65-F5344CB8AC3E}">
        <p14:creationId xmlns:p14="http://schemas.microsoft.com/office/powerpoint/2010/main" val="1282906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Verinahka (</a:t>
            </a:r>
            <a:r>
              <a:rPr lang="fi-FI" dirty="0" err="1" smtClean="0"/>
              <a:t>dermis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Antaa iholle muodon ja tukee vahvalla sidekudoksella, jossa kollageeni- ja </a:t>
            </a:r>
            <a:r>
              <a:rPr lang="fi-FI" dirty="0" err="1" smtClean="0"/>
              <a:t>elastiinisäikeitä</a:t>
            </a:r>
            <a:endParaRPr lang="fi-FI" dirty="0" smtClean="0"/>
          </a:p>
          <a:p>
            <a:r>
              <a:rPr lang="fi-FI" dirty="0" smtClean="0"/>
              <a:t>Sisältää </a:t>
            </a:r>
            <a:r>
              <a:rPr lang="fi-FI" dirty="0" smtClean="0"/>
              <a:t>verisuonia, hermoja, hermopäätteitä, talirauhasia, hikirauhasia, karvasipuleita ja karvatuppia….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6720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Ihonalaiskudos (</a:t>
            </a:r>
            <a:r>
              <a:rPr lang="fi-FI" dirty="0" err="1" smtClean="0"/>
              <a:t>subcutis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Muodostuu löyhästä sidekudoksesta ja rasvakudoksesta</a:t>
            </a:r>
          </a:p>
          <a:p>
            <a:r>
              <a:rPr lang="fi-FI" dirty="0" smtClean="0"/>
              <a:t>Runsaasti rasvasoluja, jotka toimivat ”iskunvaimentimina” ja lämmöneristeinä</a:t>
            </a:r>
          </a:p>
          <a:p>
            <a:r>
              <a:rPr lang="fi-FI" dirty="0" smtClean="0"/>
              <a:t>Rasvasolukerroksen paksuus vaihtelee (2 mm – yli 10 cm)</a:t>
            </a:r>
          </a:p>
          <a:p>
            <a:r>
              <a:rPr lang="fi-FI" dirty="0" smtClean="0"/>
              <a:t>Sukupuoli vaikuttaa rasvan kertymiseen -&gt; murrosiässä tyttöjen rasvakudos lisääntyy (estrogeenit)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485669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Erkkeri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189</TotalTime>
  <Words>513</Words>
  <Application>Microsoft Office PowerPoint</Application>
  <PresentationFormat>Näytössä katseltava diaesitys (4:3)</PresentationFormat>
  <Paragraphs>81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Century Schoolbook</vt:lpstr>
      <vt:lpstr>Wingdings</vt:lpstr>
      <vt:lpstr>Wingdings 2</vt:lpstr>
      <vt:lpstr>Erkkeri</vt:lpstr>
      <vt:lpstr>IHO (cutis)</vt:lpstr>
      <vt:lpstr>IHON KOKO</vt:lpstr>
      <vt:lpstr>IHON TEHTÄVÄT</vt:lpstr>
      <vt:lpstr>PowerPoint-esitys</vt:lpstr>
      <vt:lpstr>IHON KERROKSET</vt:lpstr>
      <vt:lpstr>Orvaskesi (epidermis)</vt:lpstr>
      <vt:lpstr>PowerPoint-esitys</vt:lpstr>
      <vt:lpstr>Verinahka (dermis)</vt:lpstr>
      <vt:lpstr>Ihonalaiskudos (subcutis)</vt:lpstr>
      <vt:lpstr>Ihon rauhaset</vt:lpstr>
      <vt:lpstr>Ihon rauhaset</vt:lpstr>
      <vt:lpstr>Ihon läpi imeytyvät aineet</vt:lpstr>
      <vt:lpstr>Iän vaikutus ihoon</vt:lpstr>
      <vt:lpstr>PowerPoint-esitys</vt:lpstr>
    </vt:vector>
  </TitlesOfParts>
  <Company>Kaakkois-Suomen Tieto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IHO</dc:title>
  <dc:creator>Pietari Paasonen</dc:creator>
  <cp:lastModifiedBy>Puttonen Johanna</cp:lastModifiedBy>
  <cp:revision>20</cp:revision>
  <dcterms:created xsi:type="dcterms:W3CDTF">2014-09-25T12:10:38Z</dcterms:created>
  <dcterms:modified xsi:type="dcterms:W3CDTF">2020-09-18T07:40:57Z</dcterms:modified>
</cp:coreProperties>
</file>