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4"/>
  </p:sldMasterIdLst>
  <p:notesMasterIdLst>
    <p:notesMasterId r:id="rId15"/>
  </p:notesMasterIdLst>
  <p:sldIdLst>
    <p:sldId id="262" r:id="rId5"/>
    <p:sldId id="317" r:id="rId6"/>
    <p:sldId id="330" r:id="rId7"/>
    <p:sldId id="331" r:id="rId8"/>
    <p:sldId id="327" r:id="rId9"/>
    <p:sldId id="339" r:id="rId10"/>
    <p:sldId id="340" r:id="rId11"/>
    <p:sldId id="338" r:id="rId12"/>
    <p:sldId id="341" r:id="rId13"/>
    <p:sldId id="33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C8"/>
    <a:srgbClr val="E3DE00"/>
    <a:srgbClr val="F76378"/>
    <a:srgbClr val="CC5B59"/>
    <a:srgbClr val="84C3EF"/>
    <a:srgbClr val="1C763E"/>
    <a:srgbClr val="FFCD2D"/>
    <a:srgbClr val="3CEA6A"/>
    <a:srgbClr val="6CB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9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14107-7A0C-4778-BA6E-CECC0C32F02E}" type="datetimeFigureOut">
              <a:rPr lang="fi-FI" smtClean="0"/>
              <a:t>5.11.2019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BE7C4-417B-4FDA-B0B1-B87885D344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47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BE7C4-417B-4FDA-B0B1-B87885D3449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93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(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BE7C4-417B-4FDA-B0B1-B87885D3449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68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5971" y="3356228"/>
            <a:ext cx="6585819" cy="13400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 spc="800" baseline="0"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99212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2097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ö ja kuva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3315190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8639" y="2103829"/>
            <a:ext cx="3802752" cy="3142928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01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365" y="1166191"/>
            <a:ext cx="6228522" cy="3922644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59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mpi sinin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1429859"/>
            <a:ext cx="7633742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2040766" y="2730500"/>
            <a:ext cx="6399212" cy="2490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33840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tumm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31164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15790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A1F53A-7801-8344-8E65-BAFCD3B0D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5549900"/>
            <a:ext cx="4267200" cy="9906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2172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65E0-40B4-4DD3-AF13-6A34E420B4DA}" type="datetimeFigureOut">
              <a:rPr lang="fi-FI" smtClean="0"/>
              <a:t>5.11.2019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CDEA-8E1F-4CD9-B222-8A90835D21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457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CE2D1D9F-80CC-914F-9AC6-B082C2F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3" y="35086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4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5" r:id="rId3"/>
    <p:sldLayoutId id="2147483716" r:id="rId4"/>
    <p:sldLayoutId id="2147483714" r:id="rId5"/>
    <p:sldLayoutId id="2147483713" r:id="rId6"/>
    <p:sldLayoutId id="2147483712" r:id="rId7"/>
    <p:sldLayoutId id="2147483717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orient="horz" pos="400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kotka/varhaiskasvatus/digi/ttm#nav" TargetMode="External"/><Relationship Id="rId2" Type="http://schemas.openxmlformats.org/officeDocument/2006/relationships/hyperlink" Target="https://read.bookcreator.com/AYUuiJNhBngAIZAKoUnFLSgtBai2/UHgWLI1NTXSYnU0Mb--jb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N615WJ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peda.net/kotka/varhaiskasvatus/digi/t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ead.bookcreator.com/AYUuiJNhBngAIZAKoUnFLSgtBai2/wJ1sxEbkRIiS2SyrJ62uH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fi-fi/HT201304" TargetMode="External"/><Relationship Id="rId2" Type="http://schemas.openxmlformats.org/officeDocument/2006/relationships/hyperlink" Target="https://yle.fi/aihe/artikkeli/2013/09/10/nain-teet-iphonesta-ja-ipadista-lapsiturvallis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35D5B-EA57-0B44-BD11-678B797BA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532" y="3888228"/>
            <a:ext cx="7196579" cy="1224398"/>
          </a:xfrm>
        </p:spPr>
        <p:txBody>
          <a:bodyPr/>
          <a:lstStyle/>
          <a:p>
            <a:r>
              <a:rPr lang="fi-FI" sz="3600" dirty="0" err="1" smtClean="0"/>
              <a:t>tvt-tuutoritoiminta</a:t>
            </a:r>
            <a:r>
              <a:rPr lang="fi-FI" sz="3600" dirty="0" smtClean="0"/>
              <a:t> 2019-2020</a:t>
            </a:r>
            <a:br>
              <a:rPr lang="fi-FI" sz="3600" dirty="0" smtClean="0"/>
            </a:br>
            <a:r>
              <a:rPr lang="fi-FI" sz="2000" dirty="0" smtClean="0"/>
              <a:t>Ryhmät a, b ja c</a:t>
            </a:r>
            <a:r>
              <a:rPr lang="fi-FI" sz="2800" dirty="0" smtClean="0"/>
              <a:t/>
            </a:r>
            <a:br>
              <a:rPr lang="fi-FI" sz="2800" dirty="0" smtClean="0"/>
            </a:br>
            <a:endParaRPr lang="fi-FI" sz="44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l="4289" t="2309" r="5635" b="4201"/>
          <a:stretch/>
        </p:blipFill>
        <p:spPr>
          <a:xfrm>
            <a:off x="5907023" y="1061998"/>
            <a:ext cx="2130553" cy="2054462"/>
          </a:xfrm>
          <a:prstGeom prst="ellipse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20" y="1116436"/>
            <a:ext cx="1779516" cy="1779516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4971885" y="6368511"/>
            <a:ext cx="1254954" cy="15737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Tiina Kääpä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0928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lisää </a:t>
            </a:r>
            <a:r>
              <a:rPr lang="fi-FI" dirty="0" err="1" smtClean="0"/>
              <a:t>OhjeiTA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806236" y="2103829"/>
            <a:ext cx="6399212" cy="1448263"/>
          </a:xfrm>
        </p:spPr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dirty="0" smtClean="0">
                <a:hlinkClick r:id="rId2"/>
              </a:rPr>
              <a:t>BookGreator ohje</a:t>
            </a:r>
            <a:endParaRPr lang="fi-FI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dirty="0" err="1" smtClean="0">
                <a:hlinkClick r:id="rId3"/>
              </a:rPr>
              <a:t>digiLoiskis</a:t>
            </a:r>
            <a:r>
              <a:rPr lang="fi-FI" dirty="0" smtClean="0">
                <a:hlinkClick r:id="rId3"/>
              </a:rPr>
              <a:t> Pedanet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13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8764" y="849796"/>
            <a:ext cx="6331164" cy="1128363"/>
          </a:xfrm>
        </p:spPr>
        <p:txBody>
          <a:bodyPr>
            <a:normAutofit/>
          </a:bodyPr>
          <a:lstStyle/>
          <a:p>
            <a:pPr algn="l"/>
            <a:r>
              <a:rPr lang="fi-FI" dirty="0" smtClean="0"/>
              <a:t>RYHMÄ 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0"/>
          </p:nvPr>
        </p:nvSpPr>
        <p:spPr>
          <a:xfrm flipH="1">
            <a:off x="458764" y="2197615"/>
            <a:ext cx="7624532" cy="3142928"/>
          </a:xfrm>
        </p:spPr>
        <p:txBody>
          <a:bodyPr/>
          <a:lstStyle/>
          <a:p>
            <a:r>
              <a:rPr lang="fi-FI" dirty="0" smtClean="0"/>
              <a:t>Katariina, Meripirtti, Hovinsaari, Metsola,                                                                        Kotilo, </a:t>
            </a:r>
            <a:r>
              <a:rPr lang="fi-FI" dirty="0" smtClean="0"/>
              <a:t>Sateenkaari, Kanerva</a:t>
            </a:r>
            <a:endParaRPr lang="fi-FI" dirty="0" smtClean="0"/>
          </a:p>
          <a:p>
            <a:endParaRPr lang="fi-FI" sz="500" dirty="0"/>
          </a:p>
          <a:p>
            <a:r>
              <a:rPr lang="fi-FI" dirty="0" smtClean="0"/>
              <a:t>23.9.19</a:t>
            </a:r>
            <a:r>
              <a:rPr lang="fi-FI" dirty="0"/>
              <a:t>          8.00-13.00 omassa yksikössä, 13.00-15.45 </a:t>
            </a:r>
            <a:r>
              <a:rPr lang="fi-FI" dirty="0" err="1"/>
              <a:t>tvt</a:t>
            </a:r>
            <a:r>
              <a:rPr lang="fi-FI" dirty="0"/>
              <a:t>-koulutus</a:t>
            </a:r>
          </a:p>
          <a:p>
            <a:r>
              <a:rPr lang="fi-FI" dirty="0"/>
              <a:t>8.10.19          8.00-15.45 omassa yksikössä</a:t>
            </a:r>
          </a:p>
          <a:p>
            <a:r>
              <a:rPr lang="fi-FI" dirty="0"/>
              <a:t>5.11.19          8.00-13.00 omassa yksikössä, 13.00-15.45 </a:t>
            </a:r>
            <a:r>
              <a:rPr lang="fi-FI" dirty="0" err="1"/>
              <a:t>tvt</a:t>
            </a:r>
            <a:r>
              <a:rPr lang="fi-FI" dirty="0"/>
              <a:t>-koulutus</a:t>
            </a:r>
          </a:p>
          <a:p>
            <a:r>
              <a:rPr lang="fi-FI" dirty="0"/>
              <a:t> </a:t>
            </a:r>
          </a:p>
        </p:txBody>
      </p:sp>
      <p:pic>
        <p:nvPicPr>
          <p:cNvPr id="1026" name="Picture 2" descr="Joukkue, Tiiminrakennukseen, Menest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84" y="297108"/>
            <a:ext cx="3074742" cy="2014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939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8764" y="849796"/>
            <a:ext cx="6331164" cy="1128363"/>
          </a:xfrm>
        </p:spPr>
        <p:txBody>
          <a:bodyPr>
            <a:normAutofit/>
          </a:bodyPr>
          <a:lstStyle/>
          <a:p>
            <a:pPr algn="l"/>
            <a:r>
              <a:rPr lang="fi-FI" dirty="0" smtClean="0"/>
              <a:t>RYHMÄ B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0"/>
          </p:nvPr>
        </p:nvSpPr>
        <p:spPr>
          <a:xfrm flipH="1">
            <a:off x="458764" y="2197615"/>
            <a:ext cx="7624532" cy="3142928"/>
          </a:xfrm>
        </p:spPr>
        <p:txBody>
          <a:bodyPr/>
          <a:lstStyle/>
          <a:p>
            <a:r>
              <a:rPr lang="fi-FI" dirty="0"/>
              <a:t>Utumetsä, Lankila, </a:t>
            </a:r>
            <a:r>
              <a:rPr lang="fi-FI" dirty="0" err="1"/>
              <a:t>Pihkoo</a:t>
            </a:r>
            <a:r>
              <a:rPr lang="fi-FI" dirty="0"/>
              <a:t>, Velho, </a:t>
            </a:r>
            <a:r>
              <a:rPr lang="fi-FI" dirty="0" smtClean="0"/>
              <a:t>Raitti,                                                              </a:t>
            </a:r>
            <a:r>
              <a:rPr lang="fi-FI" dirty="0" err="1" smtClean="0"/>
              <a:t>Helilä</a:t>
            </a:r>
            <a:r>
              <a:rPr lang="fi-FI" dirty="0"/>
              <a:t>, Korkeakoski (Käpylä?)</a:t>
            </a:r>
          </a:p>
          <a:p>
            <a:endParaRPr lang="fi-FI" sz="500" dirty="0" smtClean="0"/>
          </a:p>
          <a:p>
            <a:r>
              <a:rPr lang="fi-FI" dirty="0"/>
              <a:t>19.9.19          8.00-13.00 omassa yksikössä, 13.00-15.45 </a:t>
            </a:r>
            <a:r>
              <a:rPr lang="fi-FI" dirty="0" err="1"/>
              <a:t>tvt</a:t>
            </a:r>
            <a:r>
              <a:rPr lang="fi-FI" dirty="0"/>
              <a:t>-koulutus</a:t>
            </a:r>
          </a:p>
          <a:p>
            <a:r>
              <a:rPr lang="fi-FI" dirty="0"/>
              <a:t>10.10.19        8.00-15.45 omassa yksikössä</a:t>
            </a:r>
          </a:p>
          <a:p>
            <a:r>
              <a:rPr lang="fi-FI" dirty="0"/>
              <a:t>7.11.19          8.00-13.00 omassa yksikössä, 13.00-15.45 </a:t>
            </a:r>
            <a:r>
              <a:rPr lang="fi-FI" dirty="0" err="1"/>
              <a:t>tvt</a:t>
            </a:r>
            <a:r>
              <a:rPr lang="fi-FI" dirty="0"/>
              <a:t>-koulutus</a:t>
            </a:r>
          </a:p>
          <a:p>
            <a:r>
              <a:rPr lang="fi-FI" dirty="0"/>
              <a:t> </a:t>
            </a:r>
          </a:p>
        </p:txBody>
      </p:sp>
      <p:pic>
        <p:nvPicPr>
          <p:cNvPr id="1026" name="Picture 2" descr="Joukkue, Tiiminrakennukseen, Menest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84" y="315396"/>
            <a:ext cx="3074742" cy="2014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191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8764" y="849796"/>
            <a:ext cx="6331164" cy="1128363"/>
          </a:xfrm>
        </p:spPr>
        <p:txBody>
          <a:bodyPr>
            <a:normAutofit/>
          </a:bodyPr>
          <a:lstStyle/>
          <a:p>
            <a:pPr algn="l"/>
            <a:r>
              <a:rPr lang="fi-FI" dirty="0" smtClean="0"/>
              <a:t>RYHMÄ c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0"/>
          </p:nvPr>
        </p:nvSpPr>
        <p:spPr>
          <a:xfrm flipH="1">
            <a:off x="458764" y="2197615"/>
            <a:ext cx="7624532" cy="3142928"/>
          </a:xfrm>
        </p:spPr>
        <p:txBody>
          <a:bodyPr/>
          <a:lstStyle/>
          <a:p>
            <a:r>
              <a:rPr lang="fi-FI" dirty="0"/>
              <a:t>Hovinpuisto, </a:t>
            </a:r>
            <a:r>
              <a:rPr lang="fi-FI" dirty="0" err="1"/>
              <a:t>Malminki</a:t>
            </a:r>
            <a:r>
              <a:rPr lang="fi-FI" dirty="0"/>
              <a:t>, Tavastila,  Metsäkulma, </a:t>
            </a:r>
            <a:r>
              <a:rPr lang="fi-FI" dirty="0" smtClean="0"/>
              <a:t>                                             Rauhala</a:t>
            </a:r>
            <a:r>
              <a:rPr lang="fi-FI" dirty="0"/>
              <a:t>, </a:t>
            </a:r>
            <a:r>
              <a:rPr lang="fi-FI" dirty="0" smtClean="0"/>
              <a:t>Otsonkallio, Kanerva</a:t>
            </a:r>
            <a:endParaRPr lang="fi-FI" dirty="0"/>
          </a:p>
          <a:p>
            <a:endParaRPr lang="fi-FI" sz="500" dirty="0"/>
          </a:p>
          <a:p>
            <a:endParaRPr lang="fi-FI" sz="500" dirty="0" smtClean="0"/>
          </a:p>
          <a:p>
            <a:r>
              <a:rPr lang="fi-FI" dirty="0"/>
              <a:t>24.9.19          8.00-13.00 omassa yksikössä, 13.00-15.45 </a:t>
            </a:r>
            <a:r>
              <a:rPr lang="fi-FI" dirty="0" err="1"/>
              <a:t>tvt</a:t>
            </a:r>
            <a:r>
              <a:rPr lang="fi-FI" dirty="0"/>
              <a:t>-koulutus</a:t>
            </a:r>
          </a:p>
          <a:p>
            <a:r>
              <a:rPr lang="fi-FI" dirty="0"/>
              <a:t>15.10.19        8.00-15.45 omassa yksikössä</a:t>
            </a:r>
          </a:p>
          <a:p>
            <a:r>
              <a:rPr lang="fi-FI" dirty="0"/>
              <a:t>12.11.19        8.00-13.00 omassa yksikössä, 13.00-15.45 </a:t>
            </a:r>
            <a:r>
              <a:rPr lang="fi-FI" dirty="0" err="1"/>
              <a:t>tvt</a:t>
            </a:r>
            <a:r>
              <a:rPr lang="fi-FI" dirty="0"/>
              <a:t>-koulutus</a:t>
            </a:r>
          </a:p>
        </p:txBody>
      </p:sp>
      <p:pic>
        <p:nvPicPr>
          <p:cNvPr id="1026" name="Picture 2" descr="Joukkue, Tiiminrakennukseen, Menest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28" y="306252"/>
            <a:ext cx="3074742" cy="2014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206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 err="1" smtClean="0"/>
              <a:t>tuutoripäivien</a:t>
            </a:r>
            <a:r>
              <a:rPr lang="fi-FI" dirty="0" smtClean="0"/>
              <a:t> dokumentointi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541060" y="2103829"/>
            <a:ext cx="7368500" cy="3936486"/>
          </a:xfrm>
        </p:spPr>
        <p:txBody>
          <a:bodyPr/>
          <a:lstStyle/>
          <a:p>
            <a:r>
              <a:rPr lang="fi-FI" dirty="0" smtClean="0"/>
              <a:t>Kolmatta </a:t>
            </a:r>
            <a:r>
              <a:rPr lang="fi-FI" dirty="0" err="1" smtClean="0"/>
              <a:t>tuutoripäivää</a:t>
            </a:r>
            <a:r>
              <a:rPr lang="fi-FI" dirty="0" smtClean="0"/>
              <a:t> dokumentoidaksesi                                         vastaa kyselyyn:</a:t>
            </a:r>
            <a:endParaRPr lang="fi-FI" dirty="0"/>
          </a:p>
          <a:p>
            <a:r>
              <a:rPr lang="fi-FI" sz="2800" dirty="0">
                <a:hlinkClick r:id="rId3"/>
              </a:rPr>
              <a:t>https://</a:t>
            </a:r>
            <a:r>
              <a:rPr lang="fi-FI" sz="2800" dirty="0" smtClean="0">
                <a:hlinkClick r:id="rId3"/>
              </a:rPr>
              <a:t>bit.ly/2N615WJ</a:t>
            </a:r>
            <a:endParaRPr lang="fi-FI" sz="2800" dirty="0" smtClean="0"/>
          </a:p>
          <a:p>
            <a:r>
              <a:rPr lang="fi-FI" dirty="0" smtClean="0"/>
              <a:t>(huom. l on pieni L)</a:t>
            </a:r>
          </a:p>
          <a:p>
            <a:endParaRPr lang="fi-FI" sz="1200" dirty="0" smtClean="0"/>
          </a:p>
          <a:p>
            <a:r>
              <a:rPr lang="fi-FI" sz="1800" dirty="0" smtClean="0"/>
              <a:t>Linkki löytyy myös </a:t>
            </a:r>
            <a:r>
              <a:rPr lang="fi-FI" sz="1800" dirty="0" err="1" smtClean="0"/>
              <a:t>Peda.netista</a:t>
            </a:r>
            <a:r>
              <a:rPr lang="fi-FI" sz="1800" dirty="0" smtClean="0"/>
              <a:t> </a:t>
            </a:r>
            <a:r>
              <a:rPr lang="fi-FI" sz="1800" dirty="0" err="1" smtClean="0"/>
              <a:t>DigiLoiskiksen</a:t>
            </a:r>
            <a:r>
              <a:rPr lang="fi-FI" sz="1800" dirty="0" smtClean="0"/>
              <a:t> sivuilta:</a:t>
            </a:r>
          </a:p>
          <a:p>
            <a:r>
              <a:rPr lang="fi-FI" dirty="0" smtClean="0">
                <a:hlinkClick r:id="rId4"/>
              </a:rPr>
              <a:t>https</a:t>
            </a:r>
            <a:r>
              <a:rPr lang="fi-FI" dirty="0">
                <a:hlinkClick r:id="rId4"/>
              </a:rPr>
              <a:t>://</a:t>
            </a:r>
            <a:r>
              <a:rPr lang="fi-FI" dirty="0" smtClean="0">
                <a:hlinkClick r:id="rId4"/>
              </a:rPr>
              <a:t>peda.net/kotka/varhaiskasvatus/digi/ttm</a:t>
            </a:r>
            <a:endParaRPr lang="fi-FI" dirty="0" smtClean="0"/>
          </a:p>
          <a:p>
            <a:endParaRPr lang="fi-FI" sz="1100" dirty="0"/>
          </a:p>
          <a:p>
            <a:r>
              <a:rPr lang="fi-FI" sz="2800" dirty="0" smtClean="0"/>
              <a:t>+ PADLET-alustalle!</a:t>
            </a:r>
          </a:p>
          <a:p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1539184"/>
            <a:ext cx="2174218" cy="26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6648" y="137339"/>
            <a:ext cx="6908800" cy="1128363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smtClean="0"/>
              <a:t>oppimisen alueet -tehtävät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4601908" y="1418029"/>
            <a:ext cx="6399212" cy="31429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Kokemuksia ohjelmista ja tehtävistä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</a:t>
            </a:r>
            <a:r>
              <a:rPr lang="fi-FI" dirty="0" smtClean="0"/>
              <a:t>isäopastuksen tarve?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Ohjeiden riittävyys </a:t>
            </a:r>
            <a:r>
              <a:rPr lang="fi-FI" dirty="0" err="1" smtClean="0"/>
              <a:t>ThingLink</a:t>
            </a:r>
            <a:r>
              <a:rPr lang="fi-FI" dirty="0" smtClean="0"/>
              <a:t>-pohjalla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b="8736"/>
          <a:stretch/>
        </p:blipFill>
        <p:spPr>
          <a:xfrm>
            <a:off x="406376" y="1093510"/>
            <a:ext cx="4195532" cy="2856698"/>
          </a:xfrm>
          <a:prstGeom prst="rect">
            <a:avLst/>
          </a:prstGeom>
        </p:spPr>
      </p:pic>
      <p:sp>
        <p:nvSpPr>
          <p:cNvPr id="5" name="Kuvatekstiellipsi 4"/>
          <p:cNvSpPr/>
          <p:nvPr/>
        </p:nvSpPr>
        <p:spPr>
          <a:xfrm>
            <a:off x="585216" y="1265702"/>
            <a:ext cx="1289304" cy="1060704"/>
          </a:xfrm>
          <a:prstGeom prst="wedgeEllipseCallout">
            <a:avLst>
              <a:gd name="adj1" fmla="val 82713"/>
              <a:gd name="adj2" fmla="val 254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U</a:t>
            </a:r>
            <a:r>
              <a:rPr lang="fi-FI" dirty="0" smtClean="0"/>
              <a:t>peita juttuja!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stop </a:t>
            </a:r>
            <a:r>
              <a:rPr lang="fi-FI" dirty="0" err="1" smtClean="0"/>
              <a:t>Motion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A</a:t>
            </a:r>
            <a:r>
              <a:rPr lang="fi-FI" sz="2400" dirty="0" smtClean="0"/>
              <a:t>nimaatioharjoitus pareittain/pienryhmissä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hlinkClick r:id="rId2"/>
              </a:rPr>
              <a:t>StopMotion </a:t>
            </a:r>
            <a:r>
              <a:rPr lang="fi-FI" sz="2400" dirty="0" smtClean="0">
                <a:hlinkClick r:id="rId2"/>
              </a:rPr>
              <a:t>–ohje</a:t>
            </a: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49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iPadin</a:t>
            </a:r>
            <a:r>
              <a:rPr lang="fi-FI" dirty="0" smtClean="0"/>
              <a:t> turvallinen käyttö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806236" y="2103829"/>
            <a:ext cx="6399212" cy="955894"/>
          </a:xfrm>
        </p:spPr>
        <p:txBody>
          <a:bodyPr/>
          <a:lstStyle/>
          <a:p>
            <a:r>
              <a:rPr lang="fi-FI" dirty="0" err="1" smtClean="0">
                <a:hlinkClick r:id="rId2"/>
              </a:rPr>
              <a:t>IPadin</a:t>
            </a:r>
            <a:r>
              <a:rPr lang="fi-FI" dirty="0" smtClean="0">
                <a:hlinkClick r:id="rId2"/>
              </a:rPr>
              <a:t> turvallinen käyttö, Yle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Käyttörajoitusten käyttäminen </a:t>
            </a:r>
            <a:r>
              <a:rPr lang="fi-FI" dirty="0" err="1" smtClean="0">
                <a:hlinkClick r:id="rId3"/>
              </a:rPr>
              <a:t>iPadissa</a:t>
            </a: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1961224" y="3433531"/>
            <a:ext cx="4996688" cy="418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300" dirty="0" smtClean="0"/>
              <a:t>uudet </a:t>
            </a:r>
            <a:r>
              <a:rPr lang="fi-FI" sz="3300" dirty="0" err="1" smtClean="0"/>
              <a:t>iPadit</a:t>
            </a:r>
            <a:endParaRPr lang="fi-FI" sz="3300" dirty="0" smtClean="0"/>
          </a:p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905608" y="3807868"/>
            <a:ext cx="62425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Pääsykoodi 000 000</a:t>
            </a:r>
          </a:p>
          <a:p>
            <a:r>
              <a:rPr lang="fi-FI" dirty="0" smtClean="0"/>
              <a:t>vaihda uuteen 372 000</a:t>
            </a:r>
          </a:p>
          <a:p>
            <a:r>
              <a:rPr lang="fi-FI" dirty="0" smtClean="0"/>
              <a:t>Tee näin: </a:t>
            </a:r>
          </a:p>
          <a:p>
            <a:endParaRPr lang="fi-FI" dirty="0" smtClean="0"/>
          </a:p>
          <a:p>
            <a:r>
              <a:rPr lang="fi-FI" i="1" dirty="0" smtClean="0"/>
              <a:t>asetukset&gt;</a:t>
            </a:r>
            <a:r>
              <a:rPr lang="fi-FI" i="1" dirty="0" err="1" smtClean="0"/>
              <a:t>Touch</a:t>
            </a:r>
            <a:r>
              <a:rPr lang="fi-FI" i="1" dirty="0" smtClean="0"/>
              <a:t> ID ja pääsykoodi&lt;vaihda pääsykoodi&lt;syötä vanha pääsykoodi&lt;syötä uusi pääsykoodi&lt; käytä silti&lt;vahvista uusi pääsykoodi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2498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toiveet tulevalle </a:t>
            </a:r>
            <a:r>
              <a:rPr lang="fi-FI" dirty="0" smtClean="0"/>
              <a:t>vuodelle 2020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882436" y="1722828"/>
            <a:ext cx="6399212" cy="39769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 smtClean="0"/>
              <a:t>selkeitä ohjeita,  vierihoitoa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 smtClean="0"/>
              <a:t>työyhteisön auttaminen </a:t>
            </a:r>
            <a:r>
              <a:rPr lang="fi-FI" sz="1400" dirty="0" err="1" smtClean="0"/>
              <a:t>tvt</a:t>
            </a:r>
            <a:r>
              <a:rPr lang="fi-FI" sz="1400" dirty="0" smtClean="0"/>
              <a:t>- asioissa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400" dirty="0" smtClean="0"/>
              <a:t>voit mennä ryhmään näyttämään….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400" dirty="0" err="1" smtClean="0"/>
              <a:t>book</a:t>
            </a:r>
            <a:r>
              <a:rPr lang="fi-FI" sz="1400" dirty="0" smtClean="0"/>
              <a:t> </a:t>
            </a:r>
            <a:r>
              <a:rPr lang="fi-FI" sz="1400" dirty="0" err="1"/>
              <a:t>c</a:t>
            </a:r>
            <a:r>
              <a:rPr lang="fi-FI" sz="1400" dirty="0" err="1" smtClean="0"/>
              <a:t>reator</a:t>
            </a:r>
            <a:r>
              <a:rPr lang="fi-FI" sz="1400" dirty="0" smtClean="0"/>
              <a:t>,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400" dirty="0" err="1" smtClean="0"/>
              <a:t>green</a:t>
            </a:r>
            <a:r>
              <a:rPr lang="fi-FI" sz="1400" dirty="0" smtClean="0"/>
              <a:t> </a:t>
            </a:r>
            <a:r>
              <a:rPr lang="fi-FI" sz="1400" dirty="0" err="1" smtClean="0"/>
              <a:t>screen</a:t>
            </a:r>
            <a:endParaRPr lang="fi-FI" sz="1400" dirty="0" smtClean="0"/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400" dirty="0" smtClean="0"/>
              <a:t>kamera kynä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400" dirty="0" err="1" smtClean="0"/>
              <a:t>iPadin</a:t>
            </a:r>
            <a:r>
              <a:rPr lang="fi-FI" sz="1400" dirty="0" smtClean="0"/>
              <a:t> omat ohjelmat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400" dirty="0" err="1" smtClean="0"/>
              <a:t>tuutorit</a:t>
            </a:r>
            <a:r>
              <a:rPr lang="fi-FI" sz="1400" dirty="0" smtClean="0"/>
              <a:t> kiertämään päiväkoteihin, yhteistoteutus, </a:t>
            </a:r>
            <a:r>
              <a:rPr lang="fi-FI" sz="1400" b="1" dirty="0" smtClean="0"/>
              <a:t>vertaisvaihtovinkkejä </a:t>
            </a:r>
            <a:r>
              <a:rPr lang="fi-FI" sz="1400" b="1" smtClean="0"/>
              <a:t>ja ideoita</a:t>
            </a:r>
            <a:endParaRPr lang="fi-FI" sz="1400" b="1" dirty="0" smtClean="0"/>
          </a:p>
          <a:p>
            <a:pPr lvl="1" indent="0">
              <a:buNone/>
            </a:pPr>
            <a:endParaRPr lang="fi-FI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2489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tkan-kaupunki">
  <a:themeElements>
    <a:clrScheme name="Kotkan-kaupunki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0083C8"/>
      </a:accent1>
      <a:accent2>
        <a:srgbClr val="83C3EF"/>
      </a:accent2>
      <a:accent3>
        <a:srgbClr val="CC5B59"/>
      </a:accent3>
      <a:accent4>
        <a:srgbClr val="0083C8"/>
      </a:accent4>
      <a:accent5>
        <a:srgbClr val="83C3EF"/>
      </a:accent5>
      <a:accent6>
        <a:srgbClr val="CC5B59"/>
      </a:accent6>
      <a:hlink>
        <a:srgbClr val="83C3EF"/>
      </a:hlink>
      <a:folHlink>
        <a:srgbClr val="CC5B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4B203211-1262-D845-A7A1-49F067E89705}" vid="{C3C9C065-5B1D-1A47-BD79-0ED944F5DB8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AA08B6C20633446DB7C637F08F23358C00D1CC8AC89089415292A9D2C309C61E86006AFF035A16CDC34FB27CE08F50ACA405" ma:contentTypeVersion="5" ma:contentTypeDescription="AreenaIntra dokumentti" ma:contentTypeScope="" ma:versionID="85375d156a9e54da357a50f286762abf">
  <xsd:schema xmlns:xsd="http://www.w3.org/2001/XMLSchema" xmlns:xs="http://www.w3.org/2001/XMLSchema" xmlns:p="http://schemas.microsoft.com/office/2006/metadata/properties" xmlns:ns2="4725239e-b194-4e4b-9e5d-d7784311bef1" targetNamespace="http://schemas.microsoft.com/office/2006/metadata/properties" ma:root="true" ma:fieldsID="fe1fe6cdfddaac84caa87306114197f3" ns2:_="">
    <xsd:import namespace="4725239e-b194-4e4b-9e5d-d7784311bef1"/>
    <xsd:element name="properties">
      <xsd:complexType>
        <xsd:sequence>
          <xsd:element name="documentManagement">
            <xsd:complexType>
              <xsd:all>
                <xsd:element ref="ns2:Nosto" minOccurs="0"/>
                <xsd:element ref="ns2:h69d9177441543c79f0d0d4433bc13ac" minOccurs="0"/>
                <xsd:element ref="ns2:TaxCatchAll" minOccurs="0"/>
                <xsd:element ref="ns2:n547a2840f4c4908bae3582247e377a1" minOccurs="0"/>
                <xsd:element ref="ns2:c93af028e68b4ec18d46cb24ea894b4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5239e-b194-4e4b-9e5d-d7784311bef1" elementFormDefault="qualified">
    <xsd:import namespace="http://schemas.microsoft.com/office/2006/documentManagement/types"/>
    <xsd:import namespace="http://schemas.microsoft.com/office/infopath/2007/PartnerControls"/>
    <xsd:element name="Nosto" ma:index="11" nillable="true" ma:displayName="Nosto Aineistopankkiin" ma:default="0" ma:description="Rasti ruutuun jos haluat nostaa ko. dokumentin Aineistopankkiin. Tiedosto sijoittuu antamiesi &quot;dokumenttityyppi&quot;- ja &quot;toiminto&quot; -tietojen perusteella." ma:internalName="Nosto" ma:readOnly="false">
      <xsd:simpleType>
        <xsd:restriction base="dms:Boolean"/>
      </xsd:simpleType>
    </xsd:element>
    <xsd:element name="h69d9177441543c79f0d0d4433bc13ac" ma:index="12" ma:taxonomy="true" ma:internalName="h69d9177441543c79f0d0d4433bc13ac" ma:taxonomyFieldName="AreenaIntraDokumenttityyppi" ma:displayName="Dokumenttityyppi" ma:default="" ma:fieldId="{169d9177-4415-43c7-9f0d-0d4433bc13ac}" ma:sspId="87a157ef-df45-4397-8789-e4454cfc2da5" ma:termSetId="9860e4b5-3b48-4598-ab0d-df731de908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9e587972-826e-45c0-a197-bb903696fc62}" ma:internalName="TaxCatchAll" ma:showField="CatchAllData" ma:web="4725239e-b194-4e4b-9e5d-d7784311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47a2840f4c4908bae3582247e377a1" ma:index="14" nillable="true" ma:taxonomy="true" ma:internalName="n547a2840f4c4908bae3582247e377a1" ma:taxonomyFieldName="AreenaIntraYritys" ma:displayName="Toiminto" ma:readOnly="false" ma:default="" ma:fieldId="{7547a284-0f4c-4908-bae3-582247e377a1}" ma:sspId="87a157ef-df45-4397-8789-e4454cfc2da5" ma:termSetId="4c8fb4a8-b06e-42c0-b7d7-9ce71e54f8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3af028e68b4ec18d46cb24ea894b48" ma:index="15" nillable="true" ma:taxonomy="true" ma:internalName="c93af028e68b4ec18d46cb24ea894b48" ma:taxonomyFieldName="AreenaIntraAjankohta" ma:displayName="Ajankohta" ma:default="" ma:fieldId="{c93af028-e68b-4ec1-8d46-cb24ea894b48}" ma:sspId="87a157ef-df45-4397-8789-e4454cfc2da5" ma:termSetId="ef15eb77-f020-486f-902b-ad8567c6483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9d9177441543c79f0d0d4433bc13ac xmlns="4725239e-b194-4e4b-9e5d-d7784311bef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</TermName>
          <TermId xmlns="http://schemas.microsoft.com/office/infopath/2007/PartnerControls">75dd3a33-2d35-471d-9909-b334bdb25443</TermId>
        </TermInfo>
      </Terms>
    </h69d9177441543c79f0d0d4433bc13ac>
    <c93af028e68b4ec18d46cb24ea894b48 xmlns="4725239e-b194-4e4b-9e5d-d7784311bef1">
      <Terms xmlns="http://schemas.microsoft.com/office/infopath/2007/PartnerControls"/>
    </c93af028e68b4ec18d46cb24ea894b48>
    <Nosto xmlns="4725239e-b194-4e4b-9e5d-d7784311bef1">true</Nosto>
    <TaxCatchAll xmlns="4725239e-b194-4e4b-9e5d-d7784311bef1">
      <Value>47</Value>
    </TaxCatchAll>
    <n547a2840f4c4908bae3582247e377a1 xmlns="4725239e-b194-4e4b-9e5d-d7784311bef1">
      <Terms xmlns="http://schemas.microsoft.com/office/infopath/2007/PartnerControls"/>
    </n547a2840f4c4908bae3582247e377a1>
  </documentManagement>
</p:properties>
</file>

<file path=customXml/itemProps1.xml><?xml version="1.0" encoding="utf-8"?>
<ds:datastoreItem xmlns:ds="http://schemas.openxmlformats.org/officeDocument/2006/customXml" ds:itemID="{E16A3C21-A1A8-4298-9AFF-F8A53A877D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FCB07C-2628-4585-96AE-014EFACA0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25239e-b194-4e4b-9e5d-d7784311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607696-2AC2-4423-A178-D9D7CC1EB56E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4725239e-b194-4e4b-9e5d-d7784311bef1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Powerpoint-malli, Suomi</Template>
  <TotalTime>3030</TotalTime>
  <Words>185</Words>
  <Application>Microsoft Office PowerPoint</Application>
  <PresentationFormat>Näytössä katseltava diaesitys (4:3)</PresentationFormat>
  <Paragraphs>65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Kotkan-kaupunki</vt:lpstr>
      <vt:lpstr>tvt-tuutoritoiminta 2019-2020 Ryhmät a, b ja c </vt:lpstr>
      <vt:lpstr>RYHMÄ A</vt:lpstr>
      <vt:lpstr>RYHMÄ B</vt:lpstr>
      <vt:lpstr>RYHMÄ c</vt:lpstr>
      <vt:lpstr>tuutoripäivien dokumentointi</vt:lpstr>
      <vt:lpstr>oppimisen alueet -tehtävät</vt:lpstr>
      <vt:lpstr>stop Motion</vt:lpstr>
      <vt:lpstr>iPadin turvallinen käyttö</vt:lpstr>
      <vt:lpstr>toiveet tulevalle vuodelle 2020</vt:lpstr>
      <vt:lpstr>lisää OhjeiTA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Kääpä Tiina</dc:creator>
  <cp:lastModifiedBy>Jari Laitinen</cp:lastModifiedBy>
  <cp:revision>286</cp:revision>
  <dcterms:created xsi:type="dcterms:W3CDTF">2019-04-03T10:38:14Z</dcterms:created>
  <dcterms:modified xsi:type="dcterms:W3CDTF">2019-11-05T13:49:32Z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1503057550</vt:i4>
  </property>
  <property fmtid="{D5CDD505-2E9C-101B-9397-08002B2CF9AE}" pid="3" name="_NewReviewCycle">
    <vt:lpwstr/>
  </property>
  <property fmtid="{D5CDD505-2E9C-101B-9397-08002B2CF9AE}" pid="4" name="_EmailSubject">
    <vt:lpwstr>Tarjous ilmeen entrauksesta</vt:lpwstr>
  </property>
  <property fmtid="{D5CDD505-2E9C-101B-9397-08002B2CF9AE}" pid="5" name="_AuthorEmail">
    <vt:lpwstr>mia.brunila@kotka.fi</vt:lpwstr>
  </property>
  <property fmtid="{D5CDD505-2E9C-101B-9397-08002B2CF9AE}" pid="6" name="_AuthorEmailDisplayName">
    <vt:lpwstr>Brunila Mia</vt:lpwstr>
  </property>
  <property fmtid="{D5CDD505-2E9C-101B-9397-08002B2CF9AE}" pid="7" name="ContentTypeId">
    <vt:lpwstr>0x010100AA08B6C20633446DB7C637F08F23358C00D1CC8AC89089415292A9D2C309C61E86006AFF035A16CDC34FB27CE08F50ACA405</vt:lpwstr>
  </property>
  <property fmtid="{D5CDD505-2E9C-101B-9397-08002B2CF9AE}" pid="8" name="AreenaIntraAjankohta">
    <vt:lpwstr/>
  </property>
  <property fmtid="{D5CDD505-2E9C-101B-9397-08002B2CF9AE}" pid="9" name="AreenaIntraYritys">
    <vt:lpwstr/>
  </property>
  <property fmtid="{D5CDD505-2E9C-101B-9397-08002B2CF9AE}" pid="10" name="AreenaIntraDokumenttityyppi">
    <vt:lpwstr>47;#Esitys|75dd3a33-2d35-471d-9909-b334bdb25443</vt:lpwstr>
  </property>
</Properties>
</file>