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Robot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574e5bf0b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574e5bf0b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574e5bf0b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574e5bf0b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574e5bf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574e5bf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Fyysinen aktiivisuus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Ruokavalio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Perimä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574e5bf0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574e5bf0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574e5bf0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574e5bf0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574e5bf0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574e5bf0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4698825" y="3032950"/>
            <a:ext cx="4593600" cy="85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Painonhallinta</a:t>
            </a: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741617" y="3948125"/>
            <a:ext cx="24198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1.11.2019</a:t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0" y="0"/>
            <a:ext cx="9144001" cy="519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Tunnin tavoitteet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arenR"/>
            </a:pPr>
            <a:r>
              <a:rPr lang="fi" sz="1400">
                <a:solidFill>
                  <a:schemeClr val="dk1"/>
                </a:solidFill>
              </a:rPr>
              <a:t>Painonhallinta terveysosaamisen keinona - ymmärtää, millaisia edistäviä ja rajoittavia tekijöitä painonhallintaan liittyy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arenR"/>
            </a:pPr>
            <a:r>
              <a:rPr lang="fi" sz="1400">
                <a:solidFill>
                  <a:schemeClr val="dk1"/>
                </a:solidFill>
              </a:rPr>
              <a:t>Aiheen kriittinen tarkastelu: dieetit ja yhteiskunnan suhtautuminen lihavuuteen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arenR"/>
            </a:pPr>
            <a:r>
              <a:rPr lang="fi" sz="1400">
                <a:solidFill>
                  <a:schemeClr val="dk1"/>
                </a:solidFill>
              </a:rPr>
              <a:t>Tiedostaa painonhallinnan vaikutukset yhteiskunnalle ja yhteiskunnan muutosten vaikutukset painonhallintaan</a:t>
            </a:r>
            <a:endParaRPr sz="1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Asiantuntijaryhmät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Tutustukaa ryhmässä teille annetun aiheen lähdeaineistoon. Tarkoituksena on vastata ryhmälle annettuihin kysymyksiin omien tietojen pohjalta sekä täydentää tietoa aineiston avulla. Jakakaa ryhmän vastuualueet ryhmän kesken ja etsikää aiheesta myös lisätietoa. </a:t>
            </a:r>
            <a:r>
              <a:rPr lang="fi" b="1"/>
              <a:t>Kirjatkaa tiedot Padletiin</a:t>
            </a:r>
            <a:r>
              <a:rPr lang="fi"/>
              <a:t> (jokaisen ryhmän oma linkki pedanetissä!). </a:t>
            </a:r>
            <a:endParaRPr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Myöhemmin ryhmät jaetaan uusiin ryhmiin, jossa on jokaisen aihealueen “asiantuntija”. Asiantuntijat opettavat toisilleen sen, mitä ovat aiemmin oppineet.</a:t>
            </a:r>
            <a:endParaRPr/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i"/>
              <a:t>Opetuksien jälkeen aihetta käsitellään myös yhteisesti. 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AIHE 1. Painonhallinta ja siihen vaikuttavat tekijät</a:t>
            </a: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311700" y="1017800"/>
            <a:ext cx="8520600" cy="3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Miten painonhallinta voidaan määritellä?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Mitkä ovat ylipainon mittarit ja millaisia ongelmia niihin liittyy?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 Mitä terveysriskejä lihavuuteen liittyy?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Mitkä tekijät siihen vaikuttavat yksilön arjessa?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Mitkä tekijät altistavat lihomiselle?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Mitkä ovat laihduttamisen tavoitteet?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Miksi dieetit ovat yleensä huono vaihtoehto vähentää ylipainoa? Miksi dieettejä siitä huolimatta suositaan?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11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AIHE 2. Yhteiskunta ja sen muutos painonhallinnan näkökulmasta</a:t>
            </a: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311700" y="1778275"/>
            <a:ext cx="8520600" cy="27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Millaisia toimia yhteiskunta tekee painonhallinnan tukemiseksi?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Millaiset asiat yhteiskunnassa vaikeuttavat yksilön painonhallintaa?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Miten painonhallintaan vaikuttavat asiat ovat muuttuneet vuosikymmenten saatossa?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Millaisia globaaleja vaikutuksia lihavuudella on?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Voiko yksilö syyttää yhteiskuntaa lihomisestaan?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12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AIHE 3. Painonhallintaan liittyvä psyykkinen ja sosiaalinen ympäristö </a:t>
            </a:r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311700" y="1561525"/>
            <a:ext cx="8520600" cy="30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Millaiset normit ja ihanteet vaikuttavat siihen, miten suhtaudumme omaan sekä toisten kehoon ja ulkonäköön?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Millaista syrjintää lihavuuteen voi liittyä? Millaisia seurauksia mahdollisella syrjinnällä voi olla?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Onko miesten ylipaino hyväksyttävämpää kuin naisten tai toisin päin?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>
                <a:latin typeface="Calibri"/>
                <a:ea typeface="Calibri"/>
                <a:cs typeface="Calibri"/>
                <a:sym typeface="Calibri"/>
              </a:rPr>
              <a:t>Mitä on </a:t>
            </a:r>
            <a:r>
              <a:rPr lang="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kehopositiivisuus</a:t>
            </a:r>
            <a:r>
              <a:rPr lang="fi">
                <a:latin typeface="Calibri"/>
                <a:ea typeface="Calibri"/>
                <a:cs typeface="Calibri"/>
                <a:sym typeface="Calibri"/>
              </a:rPr>
              <a:t>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Oppimispäiväkirja</a:t>
            </a: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Palaa tunnin tavoitteisiin ja vastaa kysymyksiin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arenR"/>
            </a:pPr>
            <a:r>
              <a:rPr lang="fi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Arvioi numeroasteikolla 4-10 kuinka hyvin pääsit annettuun tavoitteeseen. Perustele arvosanasi. Pohdi mitkä asiat tavoitteesta onnistuivat ja mitkä eivät.</a:t>
            </a:r>
            <a:endParaRPr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fi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Mitä uutta opit tänään? Miten valittu opetusmenetelmä (ryhmäopetus)tuki tai esti oppimistasi?</a:t>
            </a:r>
            <a:endParaRPr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fi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Heräsikö sinulle kysymyksiä tunnin aikana. Jos heräsi niin mitä? </a:t>
            </a:r>
            <a:endParaRPr/>
          </a:p>
        </p:txBody>
      </p:sp>
      <p:pic>
        <p:nvPicPr>
          <p:cNvPr id="124" name="Google Shape;124;p19"/>
          <p:cNvPicPr preferRelativeResize="0"/>
          <p:nvPr/>
        </p:nvPicPr>
        <p:blipFill rotWithShape="1">
          <a:blip r:embed="rId3">
            <a:alphaModFix amt="21000"/>
          </a:blip>
          <a:srcRect l="-25234" b="22726"/>
          <a:stretch/>
        </p:blipFill>
        <p:spPr>
          <a:xfrm>
            <a:off x="-2048050" y="-1181400"/>
            <a:ext cx="11192049" cy="609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</Words>
  <Application>Microsoft Office PowerPoint</Application>
  <PresentationFormat>Näytössä katseltava esitys (16:9)</PresentationFormat>
  <Paragraphs>39</Paragraphs>
  <Slides>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Calibri</vt:lpstr>
      <vt:lpstr>Roboto</vt:lpstr>
      <vt:lpstr>Geometric</vt:lpstr>
      <vt:lpstr>Painonhallinta</vt:lpstr>
      <vt:lpstr>Tunnin tavoitteet</vt:lpstr>
      <vt:lpstr>Asiantuntijaryhmät</vt:lpstr>
      <vt:lpstr>AIHE 1. Painonhallinta ja siihen vaikuttavat tekijät</vt:lpstr>
      <vt:lpstr>AIHE 2. Yhteiskunta ja sen muutos painonhallinnan näkökulmasta</vt:lpstr>
      <vt:lpstr>AIHE 3. Painonhallintaan liittyvä psyykkinen ja sosiaalinen ympäristö </vt:lpstr>
      <vt:lpstr>Oppimispäiväkirja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Painonhallinta</dc:title>
  <cp:lastModifiedBy>käyttäjä</cp:lastModifiedBy>
  <cp:revision>1</cp:revision>
  <dcterms:modified xsi:type="dcterms:W3CDTF">2019-11-04T07:50:24Z</dcterms:modified>
</cp:coreProperties>
</file>