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1pPr>
    <a:lvl2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2pPr>
    <a:lvl3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3pPr>
    <a:lvl4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4pPr>
    <a:lvl5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5pPr>
    <a:lvl6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6pPr>
    <a:lvl7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7pPr>
    <a:lvl8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8pPr>
    <a:lvl9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en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CFE7F3"/>
          </a:solidFill>
        </a:fill>
      </a:tcStyle>
    </a:wholeTbl>
    <a:band2H>
      <a:tcTxStyle b="def" i="def"/>
      <a:tcStyle>
        <a:tcBdr/>
        <a:fill>
          <a:solidFill>
            <a:srgbClr val="E9F3F9"/>
          </a:solidFill>
        </a:fill>
      </a:tcStyle>
    </a:band2H>
    <a:firstCol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381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381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DBE8D4"/>
          </a:solidFill>
        </a:fill>
      </a:tcStyle>
    </a:wholeTbl>
    <a:band2H>
      <a:tcTxStyle b="def" i="def"/>
      <a:tcStyle>
        <a:tcBdr/>
        <a:fill>
          <a:solidFill>
            <a:srgbClr val="EEF4EB"/>
          </a:solidFill>
        </a:fill>
      </a:tcStyle>
    </a:band2H>
    <a:firstCol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381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381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FFD9CA"/>
          </a:solidFill>
        </a:fill>
      </a:tcStyle>
    </a:wholeTbl>
    <a:band2H>
      <a:tcTxStyle b="def" i="def"/>
      <a:tcStyle>
        <a:tcBdr/>
        <a:fill>
          <a:solidFill>
            <a:srgbClr val="FFEDE6"/>
          </a:solidFill>
        </a:fill>
      </a:tcStyle>
    </a:band2H>
    <a:firstCol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381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381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0EBE0"/>
          </a:solidFill>
        </a:fill>
      </a:tcStyle>
    </a:band2H>
    <a:firstCol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BE0"/>
          </a:solidFill>
        </a:fill>
      </a:tcStyle>
    </a:lastRow>
    <a:fir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381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0EBE0"/>
        </a:fontRef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381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" name="Leipätekstin taso yksi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4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tudeo_Logo_Musta.png" descr="Studeo_Logo_Mus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22545" y="12498075"/>
            <a:ext cx="2356659" cy="1025886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Leipätekstin taso yksi…"/>
          <p:cNvSpPr txBox="1"/>
          <p:nvPr>
            <p:ph type="body" sz="quarter" idx="1"/>
          </p:nvPr>
        </p:nvSpPr>
        <p:spPr>
          <a:xfrm>
            <a:off x="13665200" y="2838855"/>
            <a:ext cx="9236075" cy="1935959"/>
          </a:xfrm>
          <a:prstGeom prst="rect">
            <a:avLst/>
          </a:prstGeom>
        </p:spPr>
        <p:txBody>
          <a:bodyPr/>
          <a:lstStyle>
            <a:lvl1pPr algn="l">
              <a:defRPr b="1" spc="-85" sz="8600"/>
            </a:lvl1pPr>
            <a:lvl2pPr algn="l">
              <a:defRPr b="1" spc="-85" sz="8600"/>
            </a:lvl2pPr>
            <a:lvl3pPr algn="l">
              <a:defRPr b="1" spc="-85" sz="8600"/>
            </a:lvl3pPr>
            <a:lvl4pPr algn="l">
              <a:defRPr b="1" spc="-85" sz="8600"/>
            </a:lvl4pPr>
            <a:lvl5pPr algn="l">
              <a:defRPr b="1" spc="-85" sz="86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Text Placeholder 10"/>
          <p:cNvSpPr/>
          <p:nvPr>
            <p:ph type="body" sz="quarter" idx="21"/>
          </p:nvPr>
        </p:nvSpPr>
        <p:spPr>
          <a:xfrm>
            <a:off x="13665200" y="5057773"/>
            <a:ext cx="9236075" cy="456882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24" name="Picture Placeholder 2"/>
          <p:cNvSpPr/>
          <p:nvPr>
            <p:ph type="pic" idx="22"/>
          </p:nvPr>
        </p:nvSpPr>
        <p:spPr>
          <a:xfrm>
            <a:off x="25400" y="0"/>
            <a:ext cx="12192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pic>
        <p:nvPicPr>
          <p:cNvPr id="2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genda title"/>
          <p:cNvSpPr txBox="1"/>
          <p:nvPr>
            <p:ph type="title" hasCustomPrompt="1"/>
          </p:nvPr>
        </p:nvSpPr>
        <p:spPr>
          <a:xfrm>
            <a:off x="1727200" y="1485902"/>
            <a:ext cx="20929600" cy="2210613"/>
          </a:xfrm>
          <a:prstGeom prst="rect">
            <a:avLst/>
          </a:prstGeom>
        </p:spPr>
        <p:txBody>
          <a:bodyPr anchor="t"/>
          <a:lstStyle/>
          <a:p>
            <a:pPr/>
            <a:r>
              <a:t>Agenda title</a:t>
            </a:r>
          </a:p>
        </p:txBody>
      </p:sp>
      <p:sp>
        <p:nvSpPr>
          <p:cNvPr id="34" name="Leipätekstin taso yksi…"/>
          <p:cNvSpPr txBox="1"/>
          <p:nvPr>
            <p:ph type="body" sz="half" idx="1" hasCustomPrompt="1"/>
          </p:nvPr>
        </p:nvSpPr>
        <p:spPr>
          <a:xfrm>
            <a:off x="1727200" y="4281258"/>
            <a:ext cx="20929600" cy="6172202"/>
          </a:xfrm>
          <a:prstGeom prst="rect">
            <a:avLst/>
          </a:prstGeom>
        </p:spPr>
        <p:txBody>
          <a:bodyPr/>
          <a:lstStyle>
            <a:lvl1pPr marL="780142" indent="-780142" algn="l">
              <a:buSzPct val="100000"/>
              <a:buChar char="•"/>
              <a:defRPr b="1" spc="-100" sz="8600"/>
            </a:lvl1pPr>
            <a:lvl2pPr marL="1262742" indent="-780142" algn="l">
              <a:buSzPct val="100000"/>
              <a:buChar char="•"/>
              <a:defRPr b="1" spc="-100" sz="8600"/>
            </a:lvl2pPr>
            <a:lvl3pPr marL="1745341" indent="-780142" algn="l">
              <a:buSzPct val="100000"/>
              <a:buChar char="•"/>
              <a:defRPr b="1" spc="-100" sz="8600"/>
            </a:lvl3pPr>
            <a:lvl4pPr marL="2227941" indent="-780142" algn="l">
              <a:buSzPct val="100000"/>
              <a:buChar char="•"/>
              <a:defRPr b="1" spc="-100" sz="8600"/>
            </a:lvl4pPr>
            <a:lvl5pPr marL="2710541" indent="-780141" algn="l">
              <a:buSzPct val="100000"/>
              <a:buChar char="•"/>
              <a:defRPr b="1" spc="-100" sz="86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7" descr="Picture 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8963" y="1460496"/>
            <a:ext cx="12900577" cy="10733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28" descr="Picture 2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36725" y="6870906"/>
            <a:ext cx="7933425" cy="5323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29" descr="Picture 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36723" y="1460499"/>
            <a:ext cx="7933427" cy="5323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Studeo_Logo_Musta.png" descr="Studeo_Logo_Musta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722545" y="12498075"/>
            <a:ext cx="2356659" cy="1025886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Picture Placeholder 3"/>
          <p:cNvSpPr/>
          <p:nvPr>
            <p:ph type="pic" idx="21"/>
          </p:nvPr>
        </p:nvSpPr>
        <p:spPr>
          <a:xfrm>
            <a:off x="1733306" y="1460500"/>
            <a:ext cx="12891439" cy="107334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7" name="Picture Placeholder 10"/>
          <p:cNvSpPr/>
          <p:nvPr>
            <p:ph type="pic" sz="quarter" idx="22"/>
          </p:nvPr>
        </p:nvSpPr>
        <p:spPr>
          <a:xfrm>
            <a:off x="14731068" y="1460500"/>
            <a:ext cx="7908966" cy="53230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8" name="Picture Placeholder 10"/>
          <p:cNvSpPr/>
          <p:nvPr>
            <p:ph type="pic" sz="quarter" idx="23"/>
          </p:nvPr>
        </p:nvSpPr>
        <p:spPr>
          <a:xfrm>
            <a:off x="14731068" y="6870906"/>
            <a:ext cx="7908966" cy="5323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9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3"/>
          <p:cNvSpPr/>
          <p:nvPr>
            <p:ph type="pic" idx="21"/>
          </p:nvPr>
        </p:nvSpPr>
        <p:spPr>
          <a:xfrm>
            <a:off x="1741488" y="1511300"/>
            <a:ext cx="20864513" cy="107124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pic>
        <p:nvPicPr>
          <p:cNvPr id="57" name="Studeo_Logo_Musta.png" descr="Studeo_Logo_Mus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22545" y="12498075"/>
            <a:ext cx="2356659" cy="1025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0116" y="1502120"/>
            <a:ext cx="20863768" cy="107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udeo_Logo_Musta.png" descr="Studeo_Logo_Mus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22545" y="12498075"/>
            <a:ext cx="2356659" cy="102588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esentation Title"/>
          <p:cNvSpPr txBox="1"/>
          <p:nvPr>
            <p:ph type="title" hasCustomPrompt="1"/>
          </p:nvPr>
        </p:nvSpPr>
        <p:spPr>
          <a:xfrm>
            <a:off x="1879600" y="4428480"/>
            <a:ext cx="20929600" cy="279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4" name="Leipätekstin taso yksi…"/>
          <p:cNvSpPr txBox="1"/>
          <p:nvPr>
            <p:ph type="body" idx="1"/>
          </p:nvPr>
        </p:nvSpPr>
        <p:spPr>
          <a:xfrm>
            <a:off x="1879600" y="7493547"/>
            <a:ext cx="20929600" cy="1576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" name="Dian numero"/>
          <p:cNvSpPr txBox="1"/>
          <p:nvPr>
            <p:ph type="sldNum" sz="quarter" idx="2"/>
          </p:nvPr>
        </p:nvSpPr>
        <p:spPr>
          <a:xfrm>
            <a:off x="17475200" y="11924032"/>
            <a:ext cx="1325594" cy="15773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9pPr>
    </p:titleStyle>
    <p:body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9pPr>
    </p:bodyStyle>
    <p:other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5"/>
          <p:cNvSpPr txBox="1"/>
          <p:nvPr>
            <p:ph type="ctrTitle"/>
          </p:nvPr>
        </p:nvSpPr>
        <p:spPr>
          <a:xfrm>
            <a:off x="1879600" y="4428480"/>
            <a:ext cx="20929600" cy="2797823"/>
          </a:xfrm>
          <a:prstGeom prst="rect">
            <a:avLst/>
          </a:prstGeom>
        </p:spPr>
        <p:txBody>
          <a:bodyPr/>
          <a:lstStyle/>
          <a:p>
            <a:pPr>
              <a:defRPr spc="0"/>
            </a:pPr>
            <a:r>
              <a:t>Valistusfilosofeja </a:t>
            </a:r>
            <a:br/>
            <a:r>
              <a:t>Lockesta Voltaireen</a:t>
            </a:r>
          </a:p>
        </p:txBody>
      </p:sp>
      <p:sp>
        <p:nvSpPr>
          <p:cNvPr id="69" name="Text Placeholder 6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 sz="3600"/>
            </a:lvl1pPr>
          </a:lstStyle>
          <a:p>
            <a:pPr/>
            <a:r>
              <a:t>HI4 (LOPS 2021)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Kuva 1" descr="Kuva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74437" y="593675"/>
            <a:ext cx="9728180" cy="11720698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Otsikko 1"/>
          <p:cNvSpPr txBox="1"/>
          <p:nvPr>
            <p:ph type="title"/>
          </p:nvPr>
        </p:nvSpPr>
        <p:spPr>
          <a:xfrm>
            <a:off x="1476368" y="1034274"/>
            <a:ext cx="11824469" cy="3142126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ct val="100000"/>
              </a:lnSpc>
              <a:defRPr spc="0" sz="7100"/>
            </a:lvl1pPr>
          </a:lstStyle>
          <a:p>
            <a:pPr/>
            <a:r>
              <a:t>John Locke – kelvottoman hallitsijan voi vaihtaa</a:t>
            </a:r>
          </a:p>
        </p:txBody>
      </p:sp>
      <p:sp>
        <p:nvSpPr>
          <p:cNvPr id="73" name="Tekstin paikkamerkki 2"/>
          <p:cNvSpPr txBox="1"/>
          <p:nvPr>
            <p:ph type="body" sz="half" idx="1"/>
          </p:nvPr>
        </p:nvSpPr>
        <p:spPr>
          <a:xfrm>
            <a:off x="1500575" y="2957189"/>
            <a:ext cx="11610439" cy="10288040"/>
          </a:xfrm>
          <a:prstGeom prst="rect">
            <a:avLst/>
          </a:prstGeom>
        </p:spPr>
        <p:txBody>
          <a:bodyPr/>
          <a:lstStyle/>
          <a:p>
            <a:pPr marL="401052" indent="-401052" defTabSz="457200">
              <a:lnSpc>
                <a:spcPct val="120000"/>
              </a:lnSpc>
              <a:defRPr b="0" spc="0" sz="4000"/>
            </a:pPr>
          </a:p>
          <a:p>
            <a:pPr marL="401052" indent="-401052" defTabSz="457200">
              <a:lnSpc>
                <a:spcPct val="120000"/>
              </a:lnSpc>
              <a:defRPr b="0" spc="0" sz="4000"/>
            </a:pPr>
            <a:r>
              <a:t>Englantilainen John Locke (1632–1704) kirjoitti kuuluisan teoksensa </a:t>
            </a:r>
            <a:r>
              <a:rPr i="1"/>
              <a:t>Tutkielma hallitusvallasta</a:t>
            </a:r>
            <a:r>
              <a:t> vastustaakseen itsevaltiutta.</a:t>
            </a:r>
          </a:p>
          <a:p>
            <a:pPr marL="401052" indent="-401052" defTabSz="457200">
              <a:lnSpc>
                <a:spcPct val="120000"/>
              </a:lnSpc>
              <a:defRPr b="0" spc="0" sz="4000"/>
            </a:pPr>
            <a:r>
              <a:t>John Locken näkemyksen mukaan kaikki ihmiset ovat syntyjään tasa-arvoisia.</a:t>
            </a:r>
          </a:p>
          <a:p>
            <a:pPr marL="401052" indent="-401052" defTabSz="457200">
              <a:lnSpc>
                <a:spcPct val="120000"/>
              </a:lnSpc>
              <a:defRPr b="0" spc="0" sz="4000"/>
            </a:pPr>
            <a:r>
              <a:t>Jokaisella ihmisellä on tietyt luonnolliset oikeudet, kuten hengen, vapauden ja omaisuuden turva.</a:t>
            </a:r>
          </a:p>
          <a:p>
            <a:pPr marL="401052" indent="-401052" defTabSz="457200">
              <a:lnSpc>
                <a:spcPct val="120000"/>
              </a:lnSpc>
              <a:defRPr b="0" spc="0" sz="4000"/>
            </a:pPr>
            <a:r>
              <a:t>Locken mukaan ihmisten luonnolliset oikeudet tulisi turvata yhteiskuntasopimuksella, jossa kansa luovuttaa vallan esivallalle.</a:t>
            </a:r>
          </a:p>
        </p:txBody>
      </p:sp>
      <p:sp>
        <p:nvSpPr>
          <p:cNvPr id="74" name="Text Placeholder 6"/>
          <p:cNvSpPr txBox="1"/>
          <p:nvPr/>
        </p:nvSpPr>
        <p:spPr>
          <a:xfrm>
            <a:off x="383569" y="269131"/>
            <a:ext cx="1999864" cy="50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defRPr spc="0" sz="1800"/>
            </a:lvl1pPr>
          </a:lstStyle>
          <a:p>
            <a:pPr/>
            <a:r>
              <a:t>HI4 (LOPS 2021)</a:t>
            </a:r>
          </a:p>
        </p:txBody>
      </p:sp>
      <p:sp>
        <p:nvSpPr>
          <p:cNvPr id="75" name="Tekstiruutu 2"/>
          <p:cNvSpPr txBox="1"/>
          <p:nvPr/>
        </p:nvSpPr>
        <p:spPr>
          <a:xfrm>
            <a:off x="20399694" y="-34528"/>
            <a:ext cx="4418674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b="0" i="1" spc="0" sz="2000"/>
            </a:pPr>
            <a:r>
              <a:t>Lähde: Wikimedia Commons (</a:t>
            </a:r>
            <a:r>
              <a:rPr cap="all"/>
              <a:t>PD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Kuva 3" descr="Kuva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0156" y="399022"/>
            <a:ext cx="9728312" cy="12185778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Otsikko 1"/>
          <p:cNvSpPr txBox="1"/>
          <p:nvPr>
            <p:ph type="title"/>
          </p:nvPr>
        </p:nvSpPr>
        <p:spPr>
          <a:xfrm>
            <a:off x="11449765" y="642586"/>
            <a:ext cx="8943099" cy="3213777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ct val="100000"/>
              </a:lnSpc>
              <a:defRPr spc="0" sz="7100"/>
            </a:lvl1pPr>
          </a:lstStyle>
          <a:p>
            <a:pPr/>
            <a:r>
              <a:t>Voltaire – uskonnon kritisoija</a:t>
            </a:r>
          </a:p>
        </p:txBody>
      </p:sp>
      <p:sp>
        <p:nvSpPr>
          <p:cNvPr id="79" name="Tekstin paikkamerkki 2"/>
          <p:cNvSpPr txBox="1"/>
          <p:nvPr>
            <p:ph type="body" sz="half" idx="1"/>
          </p:nvPr>
        </p:nvSpPr>
        <p:spPr>
          <a:xfrm>
            <a:off x="11485688" y="3350998"/>
            <a:ext cx="11655751" cy="8931368"/>
          </a:xfrm>
          <a:prstGeom prst="rect">
            <a:avLst/>
          </a:prstGeom>
        </p:spPr>
        <p:txBody>
          <a:bodyPr/>
          <a:lstStyle/>
          <a:p>
            <a:pPr marL="401052" indent="-401052" defTabSz="457200">
              <a:lnSpc>
                <a:spcPct val="120000"/>
              </a:lnSpc>
              <a:defRPr b="0" spc="0" sz="4000"/>
            </a:pPr>
            <a:r>
              <a:t>Ranskalainen Voltaire, oikealta nimeltään Francois-Marie Arouet (1694–1778) kannatti  valistunutta itsevaltiutta.</a:t>
            </a:r>
            <a:endParaRPr spc="-82" sz="4600"/>
          </a:p>
          <a:p>
            <a:pPr marL="401052" indent="-401052" defTabSz="457200">
              <a:lnSpc>
                <a:spcPct val="120000"/>
              </a:lnSpc>
              <a:defRPr b="0" spc="0" sz="4000"/>
            </a:pPr>
            <a:r>
              <a:t>Hänen ajattelunsa mukaan itsevaltias, joka toimi kansan parhaaksi oli paras ja tehokkain tapa järjestää hallinto.</a:t>
            </a:r>
            <a:endParaRPr spc="-82" sz="4600"/>
          </a:p>
          <a:p>
            <a:pPr marL="401052" indent="-401052" defTabSz="457200">
              <a:lnSpc>
                <a:spcPct val="120000"/>
              </a:lnSpc>
              <a:defRPr b="0" spc="0" sz="4000"/>
            </a:pPr>
            <a:r>
              <a:t>Valistunut itsevaltius oli Voltairen mukaan sitä, että valtiota hallitsi sivistynyt itsevaltias, joka turvaisi alamaistensa luonnolliset oikeudet.</a:t>
            </a:r>
            <a:endParaRPr spc="-82" sz="4400"/>
          </a:p>
          <a:p>
            <a:pPr marL="401052" indent="-401052" defTabSz="457200">
              <a:lnSpc>
                <a:spcPct val="120000"/>
              </a:lnSpc>
              <a:defRPr b="0" spc="0" sz="4000"/>
            </a:pPr>
            <a:r>
              <a:t>Voltaire arvosteli ankarasti katolista kirkkoa.</a:t>
            </a:r>
          </a:p>
        </p:txBody>
      </p:sp>
      <p:sp>
        <p:nvSpPr>
          <p:cNvPr id="80" name="Tekstiruutu 2"/>
          <p:cNvSpPr txBox="1"/>
          <p:nvPr/>
        </p:nvSpPr>
        <p:spPr>
          <a:xfrm>
            <a:off x="98580" y="13195168"/>
            <a:ext cx="4418674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b="0" i="1" spc="0" sz="2000"/>
            </a:pPr>
            <a:r>
              <a:t>Lähde: Wikimedia Commons (</a:t>
            </a:r>
            <a:r>
              <a:rPr cap="all"/>
              <a:t>PD</a:t>
            </a:r>
            <a:r>
              <a:t>)</a:t>
            </a:r>
          </a:p>
        </p:txBody>
      </p:sp>
      <p:sp>
        <p:nvSpPr>
          <p:cNvPr id="81" name="Text Placeholder 6"/>
          <p:cNvSpPr txBox="1"/>
          <p:nvPr/>
        </p:nvSpPr>
        <p:spPr>
          <a:xfrm>
            <a:off x="383569" y="269131"/>
            <a:ext cx="1999864" cy="50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defRPr spc="0" sz="1800"/>
            </a:lvl1pPr>
          </a:lstStyle>
          <a:p>
            <a:pPr/>
            <a:r>
              <a:t>HI4 (LOPS 2021)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5"/>
          <p:cNvSpPr txBox="1"/>
          <p:nvPr>
            <p:ph type="ctrTitle"/>
          </p:nvPr>
        </p:nvSpPr>
        <p:spPr>
          <a:xfrm>
            <a:off x="5148823" y="2627258"/>
            <a:ext cx="7121258" cy="5887428"/>
          </a:xfrm>
          <a:prstGeom prst="rect">
            <a:avLst/>
          </a:prstGeom>
        </p:spPr>
        <p:txBody>
          <a:bodyPr anchor="t"/>
          <a:lstStyle/>
          <a:p>
            <a:pPr algn="l" defTabSz="385572">
              <a:defRPr b="0" i="1" spc="50" sz="5000"/>
            </a:pPr>
            <a:br/>
            <a:r>
              <a:t>Murskatkaa tuo katala! </a:t>
            </a:r>
          </a:p>
          <a:p>
            <a:pPr algn="l" defTabSz="385572">
              <a:defRPr b="0" i="1" spc="50" sz="5000"/>
            </a:pPr>
          </a:p>
          <a:p>
            <a:pPr algn="r" defTabSz="385572">
              <a:defRPr b="0" i="1" spc="39" sz="4000"/>
            </a:pPr>
            <a:r>
              <a:t>Voltairen (1694–1778) kuuluisa tokaisu </a:t>
            </a:r>
            <a:br/>
            <a:r>
              <a:t>katolisesta kirkosta</a:t>
            </a:r>
          </a:p>
        </p:txBody>
      </p:sp>
      <p:sp>
        <p:nvSpPr>
          <p:cNvPr id="84" name="”"/>
          <p:cNvSpPr txBox="1"/>
          <p:nvPr/>
        </p:nvSpPr>
        <p:spPr>
          <a:xfrm>
            <a:off x="2060992" y="1074444"/>
            <a:ext cx="4327889" cy="873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pc="-581" sz="50000">
                <a:solidFill>
                  <a:srgbClr val="A2A2A2"/>
                </a:solidFill>
              </a:defRPr>
            </a:lvl1pPr>
          </a:lstStyle>
          <a:p>
            <a:pPr/>
            <a:r>
              <a:t>”</a:t>
            </a:r>
          </a:p>
        </p:txBody>
      </p:sp>
      <p:pic>
        <p:nvPicPr>
          <p:cNvPr id="85" name="Kuva 3" descr="Kuva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66823" y="399022"/>
            <a:ext cx="9728312" cy="12185778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Tekstiruutu 2"/>
          <p:cNvSpPr txBox="1"/>
          <p:nvPr/>
        </p:nvSpPr>
        <p:spPr>
          <a:xfrm>
            <a:off x="20570980" y="4101"/>
            <a:ext cx="441867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b="0" i="1" spc="0" sz="2000"/>
            </a:pPr>
            <a:r>
              <a:t>Lähde: Wikimedia Commons (</a:t>
            </a:r>
            <a:r>
              <a:rPr cap="all"/>
              <a:t>PD</a:t>
            </a:r>
            <a:r>
              <a:t>)</a:t>
            </a:r>
          </a:p>
        </p:txBody>
      </p:sp>
      <p:sp>
        <p:nvSpPr>
          <p:cNvPr id="87" name="Text Placeholder 6"/>
          <p:cNvSpPr txBox="1"/>
          <p:nvPr/>
        </p:nvSpPr>
        <p:spPr>
          <a:xfrm>
            <a:off x="383569" y="269131"/>
            <a:ext cx="1999864" cy="50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defRPr spc="0" sz="1800"/>
            </a:lvl1pPr>
          </a:lstStyle>
          <a:p>
            <a:pPr/>
            <a:r>
              <a:t>HI4 (LOPS 2021)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tsikko 1"/>
          <p:cNvSpPr txBox="1"/>
          <p:nvPr>
            <p:ph type="title"/>
          </p:nvPr>
        </p:nvSpPr>
        <p:spPr>
          <a:xfrm>
            <a:off x="12666133" y="971731"/>
            <a:ext cx="8707121" cy="3624264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ct val="100000"/>
              </a:lnSpc>
              <a:defRPr spc="0" sz="7100"/>
            </a:lvl1pPr>
          </a:lstStyle>
          <a:p>
            <a:pPr/>
            <a:r>
              <a:t>Montesquieu – vallanjako uusiksi</a:t>
            </a:r>
          </a:p>
        </p:txBody>
      </p:sp>
      <p:sp>
        <p:nvSpPr>
          <p:cNvPr id="90" name="Tekstin paikkamerkki 2"/>
          <p:cNvSpPr txBox="1"/>
          <p:nvPr>
            <p:ph type="body" sz="half" idx="1"/>
          </p:nvPr>
        </p:nvSpPr>
        <p:spPr>
          <a:xfrm>
            <a:off x="12604495" y="3876610"/>
            <a:ext cx="9676850" cy="8867659"/>
          </a:xfrm>
          <a:prstGeom prst="rect">
            <a:avLst/>
          </a:prstGeom>
        </p:spPr>
        <p:txBody>
          <a:bodyPr/>
          <a:lstStyle/>
          <a:p>
            <a:pPr marL="401052" indent="-401052" defTabSz="457200">
              <a:lnSpc>
                <a:spcPct val="120000"/>
              </a:lnSpc>
              <a:defRPr b="0" spc="0" sz="4000"/>
            </a:pPr>
            <a:r>
              <a:t>Charles Louis de Secondat de Montesquieu (1689–1755) </a:t>
            </a:r>
            <a:r>
              <a:t>kritisoi aateliston erivapauksia.</a:t>
            </a:r>
            <a:endParaRPr spc="-100" sz="4400"/>
          </a:p>
          <a:p>
            <a:pPr marL="401052" indent="-401052" defTabSz="457200">
              <a:lnSpc>
                <a:spcPct val="120000"/>
              </a:lnSpc>
              <a:defRPr b="0" spc="0" sz="4000"/>
            </a:pPr>
            <a:r>
              <a:t>Montesquieu tunnetaan vallan kolmijako-opin isänä.</a:t>
            </a:r>
            <a:endParaRPr spc="-100" sz="4400"/>
          </a:p>
          <a:p>
            <a:pPr marL="401052" indent="-401052" defTabSz="457200">
              <a:lnSpc>
                <a:spcPct val="120000"/>
              </a:lnSpc>
              <a:defRPr b="0" spc="0" sz="4000"/>
            </a:pPr>
            <a:r>
              <a:t>Hän korosti vallankäytön sopivaa tasapainoa – lainsäädäntövalta, toimeenpanovalta ja tuomiovalta pitää antaa eri hallintoelimien käsiin, ei kaikkea valtaa yksiin käsiin.</a:t>
            </a:r>
          </a:p>
        </p:txBody>
      </p:sp>
      <p:pic>
        <p:nvPicPr>
          <p:cNvPr id="91" name="Kuva 5" descr="Kuva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12192" y="-19235"/>
            <a:ext cx="11462059" cy="1375447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Lähde: Lucas Cranach vanhempi,  Musea en Erfgoed Antwerpen (PD)"/>
          <p:cNvSpPr txBox="1"/>
          <p:nvPr/>
        </p:nvSpPr>
        <p:spPr>
          <a:xfrm>
            <a:off x="151766" y="13203634"/>
            <a:ext cx="497429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>
            <a:spAutoFit/>
          </a:bodyPr>
          <a:lstStyle>
            <a:lvl1pPr defTabSz="457200">
              <a:lnSpc>
                <a:spcPct val="100000"/>
              </a:lnSpc>
              <a:defRPr b="0" i="1" spc="0" sz="2000">
                <a:solidFill>
                  <a:srgbClr val="FFFFFF"/>
                </a:solidFill>
              </a:defRPr>
            </a:lvl1pPr>
          </a:lstStyle>
          <a:p>
            <a:pPr/>
            <a:r>
              <a:t>Lähde: Wikimedia Commons (PD)</a:t>
            </a:r>
          </a:p>
        </p:txBody>
      </p:sp>
      <p:sp>
        <p:nvSpPr>
          <p:cNvPr id="93" name="Text Placeholder 6"/>
          <p:cNvSpPr txBox="1"/>
          <p:nvPr/>
        </p:nvSpPr>
        <p:spPr>
          <a:xfrm>
            <a:off x="383569" y="269131"/>
            <a:ext cx="1999864" cy="50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defRPr spc="0" sz="1800"/>
            </a:lvl1pPr>
          </a:lstStyle>
          <a:p>
            <a:pPr/>
            <a:r>
              <a:t>HI4 (LOPS 2021)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Kuva 3" descr="Kuva 3"/>
          <p:cNvPicPr>
            <a:picLocks noChangeAspect="1"/>
          </p:cNvPicPr>
          <p:nvPr/>
        </p:nvPicPr>
        <p:blipFill>
          <a:blip r:embed="rId2">
            <a:extLst/>
          </a:blip>
          <a:srcRect l="0" t="0" r="0" b="4899"/>
          <a:stretch>
            <a:fillRect/>
          </a:stretch>
        </p:blipFill>
        <p:spPr>
          <a:xfrm>
            <a:off x="13992352" y="-20634"/>
            <a:ext cx="10391445" cy="1375726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Otsikko 1"/>
          <p:cNvSpPr txBox="1"/>
          <p:nvPr>
            <p:ph type="title"/>
          </p:nvPr>
        </p:nvSpPr>
        <p:spPr>
          <a:xfrm>
            <a:off x="880871" y="2400302"/>
            <a:ext cx="12483685" cy="3787832"/>
          </a:xfrm>
          <a:prstGeom prst="rect">
            <a:avLst/>
          </a:prstGeom>
        </p:spPr>
        <p:txBody>
          <a:bodyPr/>
          <a:lstStyle>
            <a:lvl1pPr algn="l" defTabSz="452627">
              <a:lnSpc>
                <a:spcPct val="100000"/>
              </a:lnSpc>
              <a:defRPr spc="0" sz="7029"/>
            </a:lvl1pPr>
          </a:lstStyle>
          <a:p>
            <a:pPr/>
            <a:r>
              <a:t>Rousseau – yhteiskuntasopimuksen isä</a:t>
            </a:r>
          </a:p>
        </p:txBody>
      </p:sp>
      <p:sp>
        <p:nvSpPr>
          <p:cNvPr id="97" name="Tekstin paikkamerkki 2"/>
          <p:cNvSpPr txBox="1"/>
          <p:nvPr>
            <p:ph type="body" sz="half" idx="1"/>
          </p:nvPr>
        </p:nvSpPr>
        <p:spPr>
          <a:xfrm>
            <a:off x="869695" y="5449113"/>
            <a:ext cx="12506037" cy="6322576"/>
          </a:xfrm>
          <a:prstGeom prst="rect">
            <a:avLst/>
          </a:prstGeom>
        </p:spPr>
        <p:txBody>
          <a:bodyPr/>
          <a:lstStyle/>
          <a:p>
            <a:pPr marL="401052" indent="-401052" defTabSz="457200">
              <a:lnSpc>
                <a:spcPct val="120000"/>
              </a:lnSpc>
              <a:defRPr b="0" spc="0" sz="4000"/>
            </a:pPr>
            <a:r>
              <a:t>Jean-Jacques Rousseau (1712–1778) korosti yksilön vapauksia ja oikeuksia yhteiskunnassa.</a:t>
            </a:r>
            <a:endParaRPr spc="-100" sz="4800"/>
          </a:p>
          <a:p>
            <a:pPr marL="401052" indent="-401052" defTabSz="457200">
              <a:lnSpc>
                <a:spcPct val="120000"/>
              </a:lnSpc>
              <a:defRPr b="0" spc="0" sz="4000"/>
            </a:pPr>
            <a:r>
              <a:t>Rousseaun mielestä hallitsijalla ei ole jumalallista oikeutta valtaan, vaan sen pitäisi perustua yhteiseen tahtoon.</a:t>
            </a:r>
            <a:endParaRPr spc="-100" sz="4400"/>
          </a:p>
          <a:p>
            <a:pPr marL="401052" indent="-401052" defTabSz="457200">
              <a:lnSpc>
                <a:spcPct val="120000"/>
              </a:lnSpc>
              <a:defRPr b="0" spc="0" sz="4000"/>
            </a:pPr>
            <a:r>
              <a:t>Rousseau kiinnitti huomiota myös vähemmistöjen oikeuksiin ja vaati tasa-arvoa yksilöiden välille.</a:t>
            </a:r>
          </a:p>
        </p:txBody>
      </p:sp>
      <p:sp>
        <p:nvSpPr>
          <p:cNvPr id="98" name="Lähde: Lucas Cranach vanhempi,  Musea en Erfgoed Antwerpen (PD)"/>
          <p:cNvSpPr txBox="1"/>
          <p:nvPr/>
        </p:nvSpPr>
        <p:spPr>
          <a:xfrm>
            <a:off x="20413728" y="13182295"/>
            <a:ext cx="497429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>
            <a:spAutoFit/>
          </a:bodyPr>
          <a:lstStyle>
            <a:lvl1pPr defTabSz="457200">
              <a:lnSpc>
                <a:spcPct val="100000"/>
              </a:lnSpc>
              <a:defRPr b="0" i="1" spc="0" sz="2000">
                <a:solidFill>
                  <a:srgbClr val="FFFFFF"/>
                </a:solidFill>
              </a:defRPr>
            </a:lvl1pPr>
          </a:lstStyle>
          <a:p>
            <a:pPr/>
            <a:r>
              <a:t>Lähde: Wikimedia Commons (PD)</a:t>
            </a:r>
          </a:p>
        </p:txBody>
      </p:sp>
      <p:pic>
        <p:nvPicPr>
          <p:cNvPr id="99" name="Studeo_Logo_Musta.png" descr="Studeo_Logo_Mus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4278" y="12498075"/>
            <a:ext cx="2356659" cy="1025886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 Placeholder 6"/>
          <p:cNvSpPr txBox="1"/>
          <p:nvPr/>
        </p:nvSpPr>
        <p:spPr>
          <a:xfrm>
            <a:off x="383569" y="269131"/>
            <a:ext cx="1999864" cy="50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defRPr spc="0" sz="1800"/>
            </a:lvl1pPr>
          </a:lstStyle>
          <a:p>
            <a:pPr/>
            <a:r>
              <a:t>HI4 (LOPS 2021)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6_FeatureStory">
  <a:themeElements>
    <a:clrScheme name="26_FeatureSto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Helvetica"/>
        <a:ea typeface="Helvetica"/>
        <a:cs typeface="Helvetica"/>
      </a:majorFont>
      <a:minorFont>
        <a:latin typeface="Open Sans"/>
        <a:ea typeface="Open Sans"/>
        <a:cs typeface="Open Sans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EBE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-100" strike="noStrike" sz="8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-100" strike="noStrike" sz="8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6_FeatureStory">
  <a:themeElements>
    <a:clrScheme name="26_FeatureSto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Helvetica"/>
        <a:ea typeface="Helvetica"/>
        <a:cs typeface="Helvetica"/>
      </a:majorFont>
      <a:minorFont>
        <a:latin typeface="Open Sans"/>
        <a:ea typeface="Open Sans"/>
        <a:cs typeface="Open Sans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EBE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-100" strike="noStrike" sz="8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-100" strike="noStrike" sz="8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