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A19D94-DCA1-BB85-FB1D-87827A270F39}" v="1094" dt="2019-09-11T08:31:07.019"/>
    <p1510:client id="{77799DF4-6CE3-DACC-8FE2-82CAA6AD15B0}" v="4" dt="2020-08-19T18:39:32.718"/>
    <p1510:client id="{BDA99334-8F4A-C51A-2A5E-DF613ADF8E71}" v="24" dt="2019-09-11T10:05:08.880"/>
    <p1510:client id="{EAB433AD-9669-4FF9-8F41-54A2E401AD82}" v="64" dt="2020-03-17T09:15:33.4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6CD43B-D3DC-40FC-90DD-56C0EFFE0B7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8552C52-6424-4942-B1C3-DCA3C7BBA56D}">
      <dgm:prSet/>
      <dgm:spPr/>
      <dgm:t>
        <a:bodyPr/>
        <a:lstStyle/>
        <a:p>
          <a:r>
            <a:rPr lang="fi-FI"/>
            <a:t>Heti tapahtuneen jälkeen</a:t>
          </a:r>
          <a:endParaRPr lang="en-US"/>
        </a:p>
      </dgm:t>
    </dgm:pt>
    <dgm:pt modelId="{486BEB9C-C88F-4BB3-B3E8-78A56EAB13AD}" type="parTrans" cxnId="{323B5657-5930-4E86-BD39-A2F47DE9EB30}">
      <dgm:prSet/>
      <dgm:spPr/>
      <dgm:t>
        <a:bodyPr/>
        <a:lstStyle/>
        <a:p>
          <a:endParaRPr lang="en-US"/>
        </a:p>
      </dgm:t>
    </dgm:pt>
    <dgm:pt modelId="{B5736C0A-840B-49E0-90CB-CE538142505C}" type="sibTrans" cxnId="{323B5657-5930-4E86-BD39-A2F47DE9EB30}">
      <dgm:prSet/>
      <dgm:spPr/>
      <dgm:t>
        <a:bodyPr/>
        <a:lstStyle/>
        <a:p>
          <a:endParaRPr lang="en-US"/>
        </a:p>
      </dgm:t>
    </dgm:pt>
    <dgm:pt modelId="{A2459073-431F-4BF6-8BD2-3FF9BAB6CF7B}">
      <dgm:prSet/>
      <dgm:spPr/>
      <dgm:t>
        <a:bodyPr/>
        <a:lstStyle/>
        <a:p>
          <a:r>
            <a:rPr lang="fi-FI"/>
            <a:t>Ihminen ei vielä kykene jäsentämään eikä käsittämään tapahtunutta</a:t>
          </a:r>
          <a:endParaRPr lang="en-US"/>
        </a:p>
      </dgm:t>
    </dgm:pt>
    <dgm:pt modelId="{47894969-3502-46F8-8CB5-7FA842AFBE4B}" type="parTrans" cxnId="{DCEB2737-D3F0-4AEF-B558-862841DB932B}">
      <dgm:prSet/>
      <dgm:spPr/>
      <dgm:t>
        <a:bodyPr/>
        <a:lstStyle/>
        <a:p>
          <a:endParaRPr lang="en-US"/>
        </a:p>
      </dgm:t>
    </dgm:pt>
    <dgm:pt modelId="{43DCF481-A7C7-4150-8304-683AF0E1DD2E}" type="sibTrans" cxnId="{DCEB2737-D3F0-4AEF-B558-862841DB932B}">
      <dgm:prSet/>
      <dgm:spPr/>
      <dgm:t>
        <a:bodyPr/>
        <a:lstStyle/>
        <a:p>
          <a:endParaRPr lang="en-US"/>
        </a:p>
      </dgm:t>
    </dgm:pt>
    <dgm:pt modelId="{4C6DAC87-FCE9-4ABE-BDA8-EBC54F5FAEE4}">
      <dgm:prSet/>
      <dgm:spPr/>
      <dgm:t>
        <a:bodyPr/>
        <a:lstStyle/>
        <a:p>
          <a:r>
            <a:rPr lang="fi-FI"/>
            <a:t>Saattaa laukaista kieltämisen</a:t>
          </a:r>
          <a:endParaRPr lang="en-US"/>
        </a:p>
      </dgm:t>
    </dgm:pt>
    <dgm:pt modelId="{B4B15D82-E834-4BEC-A699-9312BF0FE499}" type="parTrans" cxnId="{2735078C-8E81-47FB-963D-C1D666EAE12D}">
      <dgm:prSet/>
      <dgm:spPr/>
      <dgm:t>
        <a:bodyPr/>
        <a:lstStyle/>
        <a:p>
          <a:endParaRPr lang="en-US"/>
        </a:p>
      </dgm:t>
    </dgm:pt>
    <dgm:pt modelId="{D5ED26BD-600D-4CF4-B3F1-9BE664C77F4F}" type="sibTrans" cxnId="{2735078C-8E81-47FB-963D-C1D666EAE12D}">
      <dgm:prSet/>
      <dgm:spPr/>
      <dgm:t>
        <a:bodyPr/>
        <a:lstStyle/>
        <a:p>
          <a:endParaRPr lang="en-US"/>
        </a:p>
      </dgm:t>
    </dgm:pt>
    <dgm:pt modelId="{000C1D6F-2677-4878-9A05-2E8B86F3E5AC}">
      <dgm:prSet/>
      <dgm:spPr/>
      <dgm:t>
        <a:bodyPr/>
        <a:lstStyle/>
        <a:p>
          <a:r>
            <a:rPr lang="fi-FI"/>
            <a:t>Osa lamaantuu täysin, osa toimii mekaanisesti</a:t>
          </a:r>
          <a:endParaRPr lang="en-US"/>
        </a:p>
      </dgm:t>
    </dgm:pt>
    <dgm:pt modelId="{786111DE-A291-4FAA-BF82-36450DC8AA33}" type="parTrans" cxnId="{5E42F574-2B33-4EC3-B61A-BF19FE73D2FF}">
      <dgm:prSet/>
      <dgm:spPr/>
      <dgm:t>
        <a:bodyPr/>
        <a:lstStyle/>
        <a:p>
          <a:endParaRPr lang="en-US"/>
        </a:p>
      </dgm:t>
    </dgm:pt>
    <dgm:pt modelId="{FB840393-867F-41C6-AA96-78742D4D8324}" type="sibTrans" cxnId="{5E42F574-2B33-4EC3-B61A-BF19FE73D2FF}">
      <dgm:prSet/>
      <dgm:spPr/>
      <dgm:t>
        <a:bodyPr/>
        <a:lstStyle/>
        <a:p>
          <a:endParaRPr lang="en-US"/>
        </a:p>
      </dgm:t>
    </dgm:pt>
    <dgm:pt modelId="{678E707A-2899-4316-B70B-A21A8FBDAD51}">
      <dgm:prSet/>
      <dgm:spPr/>
      <dgm:t>
        <a:bodyPr/>
        <a:lstStyle/>
        <a:p>
          <a:r>
            <a:rPr lang="fi-FI"/>
            <a:t>Epätodellinen olo, itku, paniikki, tunteiden pois sulkeminen</a:t>
          </a:r>
          <a:endParaRPr lang="en-US"/>
        </a:p>
      </dgm:t>
    </dgm:pt>
    <dgm:pt modelId="{F8F894C2-EF87-4C90-BF49-ECB6335BF6E0}" type="parTrans" cxnId="{19733406-11A0-45E5-B811-D046BD1726DB}">
      <dgm:prSet/>
      <dgm:spPr/>
      <dgm:t>
        <a:bodyPr/>
        <a:lstStyle/>
        <a:p>
          <a:endParaRPr lang="en-US"/>
        </a:p>
      </dgm:t>
    </dgm:pt>
    <dgm:pt modelId="{B549C68E-342A-46A6-A101-F55D492BB4B7}" type="sibTrans" cxnId="{19733406-11A0-45E5-B811-D046BD1726DB}">
      <dgm:prSet/>
      <dgm:spPr/>
      <dgm:t>
        <a:bodyPr/>
        <a:lstStyle/>
        <a:p>
          <a:endParaRPr lang="en-US"/>
        </a:p>
      </dgm:t>
    </dgm:pt>
    <dgm:pt modelId="{83230E69-0EC6-42DF-8EB9-7F2ECFD07ED2}" type="pres">
      <dgm:prSet presAssocID="{516CD43B-D3DC-40FC-90DD-56C0EFFE0B7E}" presName="linear" presStyleCnt="0">
        <dgm:presLayoutVars>
          <dgm:animLvl val="lvl"/>
          <dgm:resizeHandles val="exact"/>
        </dgm:presLayoutVars>
      </dgm:prSet>
      <dgm:spPr/>
    </dgm:pt>
    <dgm:pt modelId="{75AD66FF-1E2F-4059-99C7-59DC192A04E8}" type="pres">
      <dgm:prSet presAssocID="{D8552C52-6424-4942-B1C3-DCA3C7BBA56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9BF51924-ED18-47F0-9C68-41C6040B0420}" type="pres">
      <dgm:prSet presAssocID="{B5736C0A-840B-49E0-90CB-CE538142505C}" presName="spacer" presStyleCnt="0"/>
      <dgm:spPr/>
    </dgm:pt>
    <dgm:pt modelId="{AC1A09A7-7ADC-458A-9191-1D93B820607F}" type="pres">
      <dgm:prSet presAssocID="{A2459073-431F-4BF6-8BD2-3FF9BAB6CF7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9FAF763-8449-4F91-9A6A-E690809CCE99}" type="pres">
      <dgm:prSet presAssocID="{43DCF481-A7C7-4150-8304-683AF0E1DD2E}" presName="spacer" presStyleCnt="0"/>
      <dgm:spPr/>
    </dgm:pt>
    <dgm:pt modelId="{176CCA5F-188E-4B23-B596-0F7B2BBBDFF1}" type="pres">
      <dgm:prSet presAssocID="{4C6DAC87-FCE9-4ABE-BDA8-EBC54F5FAEE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C877E7E0-C3A2-46A3-8DF1-8D29B4EDDBCF}" type="pres">
      <dgm:prSet presAssocID="{D5ED26BD-600D-4CF4-B3F1-9BE664C77F4F}" presName="spacer" presStyleCnt="0"/>
      <dgm:spPr/>
    </dgm:pt>
    <dgm:pt modelId="{3245D66C-8670-4D90-B402-0DEC148921C8}" type="pres">
      <dgm:prSet presAssocID="{000C1D6F-2677-4878-9A05-2E8B86F3E5A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9B951D3E-F2AB-410D-B169-59AD9E9626AE}" type="pres">
      <dgm:prSet presAssocID="{FB840393-867F-41C6-AA96-78742D4D8324}" presName="spacer" presStyleCnt="0"/>
      <dgm:spPr/>
    </dgm:pt>
    <dgm:pt modelId="{CEBDEE58-0B6E-40D9-BDFB-F371938A1A0A}" type="pres">
      <dgm:prSet presAssocID="{678E707A-2899-4316-B70B-A21A8FBDAD51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19733406-11A0-45E5-B811-D046BD1726DB}" srcId="{516CD43B-D3DC-40FC-90DD-56C0EFFE0B7E}" destId="{678E707A-2899-4316-B70B-A21A8FBDAD51}" srcOrd="4" destOrd="0" parTransId="{F8F894C2-EF87-4C90-BF49-ECB6335BF6E0}" sibTransId="{B549C68E-342A-46A6-A101-F55D492BB4B7}"/>
    <dgm:cxn modelId="{DCEB2737-D3F0-4AEF-B558-862841DB932B}" srcId="{516CD43B-D3DC-40FC-90DD-56C0EFFE0B7E}" destId="{A2459073-431F-4BF6-8BD2-3FF9BAB6CF7B}" srcOrd="1" destOrd="0" parTransId="{47894969-3502-46F8-8CB5-7FA842AFBE4B}" sibTransId="{43DCF481-A7C7-4150-8304-683AF0E1DD2E}"/>
    <dgm:cxn modelId="{934A224E-9D7E-47D7-A973-C914A1CC3C61}" type="presOf" srcId="{516CD43B-D3DC-40FC-90DD-56C0EFFE0B7E}" destId="{83230E69-0EC6-42DF-8EB9-7F2ECFD07ED2}" srcOrd="0" destOrd="0" presId="urn:microsoft.com/office/officeart/2005/8/layout/vList2"/>
    <dgm:cxn modelId="{5E42F574-2B33-4EC3-B61A-BF19FE73D2FF}" srcId="{516CD43B-D3DC-40FC-90DD-56C0EFFE0B7E}" destId="{000C1D6F-2677-4878-9A05-2E8B86F3E5AC}" srcOrd="3" destOrd="0" parTransId="{786111DE-A291-4FAA-BF82-36450DC8AA33}" sibTransId="{FB840393-867F-41C6-AA96-78742D4D8324}"/>
    <dgm:cxn modelId="{323B5657-5930-4E86-BD39-A2F47DE9EB30}" srcId="{516CD43B-D3DC-40FC-90DD-56C0EFFE0B7E}" destId="{D8552C52-6424-4942-B1C3-DCA3C7BBA56D}" srcOrd="0" destOrd="0" parTransId="{486BEB9C-C88F-4BB3-B3E8-78A56EAB13AD}" sibTransId="{B5736C0A-840B-49E0-90CB-CE538142505C}"/>
    <dgm:cxn modelId="{742B9B7F-FC53-494A-8FBE-C5B2EDF3FB5A}" type="presOf" srcId="{4C6DAC87-FCE9-4ABE-BDA8-EBC54F5FAEE4}" destId="{176CCA5F-188E-4B23-B596-0F7B2BBBDFF1}" srcOrd="0" destOrd="0" presId="urn:microsoft.com/office/officeart/2005/8/layout/vList2"/>
    <dgm:cxn modelId="{6F479A89-9FDF-4253-812C-847CA39A01A7}" type="presOf" srcId="{A2459073-431F-4BF6-8BD2-3FF9BAB6CF7B}" destId="{AC1A09A7-7ADC-458A-9191-1D93B820607F}" srcOrd="0" destOrd="0" presId="urn:microsoft.com/office/officeart/2005/8/layout/vList2"/>
    <dgm:cxn modelId="{2735078C-8E81-47FB-963D-C1D666EAE12D}" srcId="{516CD43B-D3DC-40FC-90DD-56C0EFFE0B7E}" destId="{4C6DAC87-FCE9-4ABE-BDA8-EBC54F5FAEE4}" srcOrd="2" destOrd="0" parTransId="{B4B15D82-E834-4BEC-A699-9312BF0FE499}" sibTransId="{D5ED26BD-600D-4CF4-B3F1-9BE664C77F4F}"/>
    <dgm:cxn modelId="{E0EA4B9B-227E-413E-9301-3571B91E0F1C}" type="presOf" srcId="{D8552C52-6424-4942-B1C3-DCA3C7BBA56D}" destId="{75AD66FF-1E2F-4059-99C7-59DC192A04E8}" srcOrd="0" destOrd="0" presId="urn:microsoft.com/office/officeart/2005/8/layout/vList2"/>
    <dgm:cxn modelId="{85F209C5-2DC6-41AB-A056-CF73A1AD0731}" type="presOf" srcId="{678E707A-2899-4316-B70B-A21A8FBDAD51}" destId="{CEBDEE58-0B6E-40D9-BDFB-F371938A1A0A}" srcOrd="0" destOrd="0" presId="urn:microsoft.com/office/officeart/2005/8/layout/vList2"/>
    <dgm:cxn modelId="{0B8241E3-92EE-4B00-AEBD-39C1AB4BC8B9}" type="presOf" srcId="{000C1D6F-2677-4878-9A05-2E8B86F3E5AC}" destId="{3245D66C-8670-4D90-B402-0DEC148921C8}" srcOrd="0" destOrd="0" presId="urn:microsoft.com/office/officeart/2005/8/layout/vList2"/>
    <dgm:cxn modelId="{C4CB8E5C-27A4-493A-A74B-8349C61EF1AA}" type="presParOf" srcId="{83230E69-0EC6-42DF-8EB9-7F2ECFD07ED2}" destId="{75AD66FF-1E2F-4059-99C7-59DC192A04E8}" srcOrd="0" destOrd="0" presId="urn:microsoft.com/office/officeart/2005/8/layout/vList2"/>
    <dgm:cxn modelId="{3F4D18F0-9E08-4236-812A-DA8455B226B9}" type="presParOf" srcId="{83230E69-0EC6-42DF-8EB9-7F2ECFD07ED2}" destId="{9BF51924-ED18-47F0-9C68-41C6040B0420}" srcOrd="1" destOrd="0" presId="urn:microsoft.com/office/officeart/2005/8/layout/vList2"/>
    <dgm:cxn modelId="{72479367-6F64-4CB6-A919-0A682982884C}" type="presParOf" srcId="{83230E69-0EC6-42DF-8EB9-7F2ECFD07ED2}" destId="{AC1A09A7-7ADC-458A-9191-1D93B820607F}" srcOrd="2" destOrd="0" presId="urn:microsoft.com/office/officeart/2005/8/layout/vList2"/>
    <dgm:cxn modelId="{07203675-DB90-4538-B716-B3A8C3460BF0}" type="presParOf" srcId="{83230E69-0EC6-42DF-8EB9-7F2ECFD07ED2}" destId="{09FAF763-8449-4F91-9A6A-E690809CCE99}" srcOrd="3" destOrd="0" presId="urn:microsoft.com/office/officeart/2005/8/layout/vList2"/>
    <dgm:cxn modelId="{82E72A1D-DA4E-4568-9C8F-FFF16C053282}" type="presParOf" srcId="{83230E69-0EC6-42DF-8EB9-7F2ECFD07ED2}" destId="{176CCA5F-188E-4B23-B596-0F7B2BBBDFF1}" srcOrd="4" destOrd="0" presId="urn:microsoft.com/office/officeart/2005/8/layout/vList2"/>
    <dgm:cxn modelId="{17F25719-F163-4BE3-9DD5-7CEEF6037218}" type="presParOf" srcId="{83230E69-0EC6-42DF-8EB9-7F2ECFD07ED2}" destId="{C877E7E0-C3A2-46A3-8DF1-8D29B4EDDBCF}" srcOrd="5" destOrd="0" presId="urn:microsoft.com/office/officeart/2005/8/layout/vList2"/>
    <dgm:cxn modelId="{40581F1A-7D48-4B2B-8392-D0D411831E95}" type="presParOf" srcId="{83230E69-0EC6-42DF-8EB9-7F2ECFD07ED2}" destId="{3245D66C-8670-4D90-B402-0DEC148921C8}" srcOrd="6" destOrd="0" presId="urn:microsoft.com/office/officeart/2005/8/layout/vList2"/>
    <dgm:cxn modelId="{83630EBB-4E97-45BD-B49E-39CA3258A14E}" type="presParOf" srcId="{83230E69-0EC6-42DF-8EB9-7F2ECFD07ED2}" destId="{9B951D3E-F2AB-410D-B169-59AD9E9626AE}" srcOrd="7" destOrd="0" presId="urn:microsoft.com/office/officeart/2005/8/layout/vList2"/>
    <dgm:cxn modelId="{353872E3-E303-4812-80BD-1604C8E0B2E7}" type="presParOf" srcId="{83230E69-0EC6-42DF-8EB9-7F2ECFD07ED2}" destId="{CEBDEE58-0B6E-40D9-BDFB-F371938A1A0A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CC6257-3E8A-4AC9-829A-0D735575490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C5CB690-1782-40AD-AC5F-E7BE674883EF}">
      <dgm:prSet/>
      <dgm:spPr/>
      <dgm:t>
        <a:bodyPr/>
        <a:lstStyle/>
        <a:p>
          <a:r>
            <a:rPr lang="fi-FI"/>
            <a:t>Ihminen alkaa vähitellen käsittää tapahtunutta</a:t>
          </a:r>
          <a:endParaRPr lang="en-US"/>
        </a:p>
      </dgm:t>
    </dgm:pt>
    <dgm:pt modelId="{95EA3060-EC2F-4ACF-9AF2-3834A2B24123}" type="parTrans" cxnId="{0FE508A5-1E33-4E3C-BFC7-249ED695C937}">
      <dgm:prSet/>
      <dgm:spPr/>
      <dgm:t>
        <a:bodyPr/>
        <a:lstStyle/>
        <a:p>
          <a:endParaRPr lang="en-US"/>
        </a:p>
      </dgm:t>
    </dgm:pt>
    <dgm:pt modelId="{72113D48-916A-4188-986E-673B27D2228D}" type="sibTrans" cxnId="{0FE508A5-1E33-4E3C-BFC7-249ED695C937}">
      <dgm:prSet/>
      <dgm:spPr/>
      <dgm:t>
        <a:bodyPr/>
        <a:lstStyle/>
        <a:p>
          <a:endParaRPr lang="en-US"/>
        </a:p>
      </dgm:t>
    </dgm:pt>
    <dgm:pt modelId="{37E8B18D-EE24-4FD5-8B54-723810FE9D22}">
      <dgm:prSet/>
      <dgm:spPr/>
      <dgm:t>
        <a:bodyPr/>
        <a:lstStyle/>
        <a:p>
          <a:r>
            <a:rPr lang="fi-FI"/>
            <a:t>Yritetään muodostaa ja jäsentää ajatusta tapahtuneesta</a:t>
          </a:r>
          <a:endParaRPr lang="en-US"/>
        </a:p>
      </dgm:t>
    </dgm:pt>
    <dgm:pt modelId="{68413376-023D-4CFE-A0C0-B5ECB8564549}" type="parTrans" cxnId="{F030DD6D-D474-4327-8763-76A33FF1534E}">
      <dgm:prSet/>
      <dgm:spPr/>
      <dgm:t>
        <a:bodyPr/>
        <a:lstStyle/>
        <a:p>
          <a:endParaRPr lang="en-US"/>
        </a:p>
      </dgm:t>
    </dgm:pt>
    <dgm:pt modelId="{D8ED23CF-550B-4D8D-A431-48F6697678D9}" type="sibTrans" cxnId="{F030DD6D-D474-4327-8763-76A33FF1534E}">
      <dgm:prSet/>
      <dgm:spPr/>
      <dgm:t>
        <a:bodyPr/>
        <a:lstStyle/>
        <a:p>
          <a:endParaRPr lang="en-US"/>
        </a:p>
      </dgm:t>
    </dgm:pt>
    <dgm:pt modelId="{01E31FE6-0755-43ED-88A3-0D14D629DB71}">
      <dgm:prSet/>
      <dgm:spPr/>
      <dgm:t>
        <a:bodyPr/>
        <a:lstStyle/>
        <a:p>
          <a:r>
            <a:rPr lang="fi-FI"/>
            <a:t>Mieliala voi vaihdella, tapahtunut voi tuottaa tuskaa</a:t>
          </a:r>
          <a:endParaRPr lang="en-US"/>
        </a:p>
      </dgm:t>
    </dgm:pt>
    <dgm:pt modelId="{DD6BFEDD-343A-4E6B-987C-EF996DF4FE1B}" type="parTrans" cxnId="{593D3BFF-7591-4B54-B6FA-528D6C1D281A}">
      <dgm:prSet/>
      <dgm:spPr/>
      <dgm:t>
        <a:bodyPr/>
        <a:lstStyle/>
        <a:p>
          <a:endParaRPr lang="en-US"/>
        </a:p>
      </dgm:t>
    </dgm:pt>
    <dgm:pt modelId="{3BB8D923-43FC-4466-A7D6-7FA1EFA7C250}" type="sibTrans" cxnId="{593D3BFF-7591-4B54-B6FA-528D6C1D281A}">
      <dgm:prSet/>
      <dgm:spPr/>
      <dgm:t>
        <a:bodyPr/>
        <a:lstStyle/>
        <a:p>
          <a:endParaRPr lang="en-US"/>
        </a:p>
      </dgm:t>
    </dgm:pt>
    <dgm:pt modelId="{D5A05C82-8C78-4C96-BC82-194CD60FAF38}">
      <dgm:prSet/>
      <dgm:spPr/>
      <dgm:t>
        <a:bodyPr/>
        <a:lstStyle/>
        <a:p>
          <a:r>
            <a:rPr lang="fi-FI"/>
            <a:t>Syyttäminen, syyllistyminen, raivo, viha, helpotus</a:t>
          </a:r>
          <a:endParaRPr lang="en-US"/>
        </a:p>
      </dgm:t>
    </dgm:pt>
    <dgm:pt modelId="{6ED7132C-ED85-4725-9174-69CADD2CE450}" type="parTrans" cxnId="{4BF0D6C9-ECA7-42C9-94DD-0720B9A991D3}">
      <dgm:prSet/>
      <dgm:spPr/>
      <dgm:t>
        <a:bodyPr/>
        <a:lstStyle/>
        <a:p>
          <a:endParaRPr lang="en-US"/>
        </a:p>
      </dgm:t>
    </dgm:pt>
    <dgm:pt modelId="{11DB7363-77CB-457E-9899-1064B1BD6BDE}" type="sibTrans" cxnId="{4BF0D6C9-ECA7-42C9-94DD-0720B9A991D3}">
      <dgm:prSet/>
      <dgm:spPr/>
      <dgm:t>
        <a:bodyPr/>
        <a:lstStyle/>
        <a:p>
          <a:endParaRPr lang="en-US"/>
        </a:p>
      </dgm:t>
    </dgm:pt>
    <dgm:pt modelId="{B6FC2C4A-7407-43EF-8E86-E87161B08399}">
      <dgm:prSet/>
      <dgm:spPr/>
      <dgm:t>
        <a:bodyPr/>
        <a:lstStyle/>
        <a:p>
          <a:r>
            <a:rPr lang="fi-FI"/>
            <a:t>Usein koko keho reagoi</a:t>
          </a:r>
          <a:endParaRPr lang="en-US"/>
        </a:p>
      </dgm:t>
    </dgm:pt>
    <dgm:pt modelId="{CCDC77C1-F9F4-47FB-A9FC-C5D8701D119A}" type="parTrans" cxnId="{09EFA60F-E946-4E37-840F-78E57B842B25}">
      <dgm:prSet/>
      <dgm:spPr/>
      <dgm:t>
        <a:bodyPr/>
        <a:lstStyle/>
        <a:p>
          <a:endParaRPr lang="en-US"/>
        </a:p>
      </dgm:t>
    </dgm:pt>
    <dgm:pt modelId="{0E2EC1B6-CFFE-4B79-9AF6-8AFC59E28ECF}" type="sibTrans" cxnId="{09EFA60F-E946-4E37-840F-78E57B842B25}">
      <dgm:prSet/>
      <dgm:spPr/>
      <dgm:t>
        <a:bodyPr/>
        <a:lstStyle/>
        <a:p>
          <a:endParaRPr lang="en-US"/>
        </a:p>
      </dgm:t>
    </dgm:pt>
    <dgm:pt modelId="{638EA73E-495F-47B7-9452-BFAF57063C84}" type="pres">
      <dgm:prSet presAssocID="{65CC6257-3E8A-4AC9-829A-0D7355754908}" presName="linear" presStyleCnt="0">
        <dgm:presLayoutVars>
          <dgm:animLvl val="lvl"/>
          <dgm:resizeHandles val="exact"/>
        </dgm:presLayoutVars>
      </dgm:prSet>
      <dgm:spPr/>
    </dgm:pt>
    <dgm:pt modelId="{5B8BF45F-6D85-4E74-B1EB-F2C61FA52C2C}" type="pres">
      <dgm:prSet presAssocID="{FC5CB690-1782-40AD-AC5F-E7BE674883EF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85EAF78-F221-4C8E-A9F7-A6C808B265BA}" type="pres">
      <dgm:prSet presAssocID="{72113D48-916A-4188-986E-673B27D2228D}" presName="spacer" presStyleCnt="0"/>
      <dgm:spPr/>
    </dgm:pt>
    <dgm:pt modelId="{B7C065A3-0410-4892-A37C-20286B85FC33}" type="pres">
      <dgm:prSet presAssocID="{37E8B18D-EE24-4FD5-8B54-723810FE9D2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28B0C27-491C-4C14-A7D7-E33F1283ED2F}" type="pres">
      <dgm:prSet presAssocID="{D8ED23CF-550B-4D8D-A431-48F6697678D9}" presName="spacer" presStyleCnt="0"/>
      <dgm:spPr/>
    </dgm:pt>
    <dgm:pt modelId="{B97D2732-CFEE-46FD-809E-A08ED9F9525E}" type="pres">
      <dgm:prSet presAssocID="{01E31FE6-0755-43ED-88A3-0D14D629DB71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C2006F3-B373-4D84-9BD1-C692547D1F75}" type="pres">
      <dgm:prSet presAssocID="{3BB8D923-43FC-4466-A7D6-7FA1EFA7C250}" presName="spacer" presStyleCnt="0"/>
      <dgm:spPr/>
    </dgm:pt>
    <dgm:pt modelId="{1F107EF7-448D-423C-BE26-CDB71116888B}" type="pres">
      <dgm:prSet presAssocID="{D5A05C82-8C78-4C96-BC82-194CD60FAF3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4E1EC1BE-5630-4A1D-B6A2-0912A384D6EC}" type="pres">
      <dgm:prSet presAssocID="{11DB7363-77CB-457E-9899-1064B1BD6BDE}" presName="spacer" presStyleCnt="0"/>
      <dgm:spPr/>
    </dgm:pt>
    <dgm:pt modelId="{648180B5-ACD5-481B-8A01-F0DEC3E7C144}" type="pres">
      <dgm:prSet presAssocID="{B6FC2C4A-7407-43EF-8E86-E87161B0839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09EFA60F-E946-4E37-840F-78E57B842B25}" srcId="{65CC6257-3E8A-4AC9-829A-0D7355754908}" destId="{B6FC2C4A-7407-43EF-8E86-E87161B08399}" srcOrd="4" destOrd="0" parTransId="{CCDC77C1-F9F4-47FB-A9FC-C5D8701D119A}" sibTransId="{0E2EC1B6-CFFE-4B79-9AF6-8AFC59E28ECF}"/>
    <dgm:cxn modelId="{BE64681B-648D-49D7-B789-57F06036E4F7}" type="presOf" srcId="{37E8B18D-EE24-4FD5-8B54-723810FE9D22}" destId="{B7C065A3-0410-4892-A37C-20286B85FC33}" srcOrd="0" destOrd="0" presId="urn:microsoft.com/office/officeart/2005/8/layout/vList2"/>
    <dgm:cxn modelId="{AFED574C-F195-4BA5-B7ED-D8CE5E0A309A}" type="presOf" srcId="{FC5CB690-1782-40AD-AC5F-E7BE674883EF}" destId="{5B8BF45F-6D85-4E74-B1EB-F2C61FA52C2C}" srcOrd="0" destOrd="0" presId="urn:microsoft.com/office/officeart/2005/8/layout/vList2"/>
    <dgm:cxn modelId="{F030DD6D-D474-4327-8763-76A33FF1534E}" srcId="{65CC6257-3E8A-4AC9-829A-0D7355754908}" destId="{37E8B18D-EE24-4FD5-8B54-723810FE9D22}" srcOrd="1" destOrd="0" parTransId="{68413376-023D-4CFE-A0C0-B5ECB8564549}" sibTransId="{D8ED23CF-550B-4D8D-A431-48F6697678D9}"/>
    <dgm:cxn modelId="{A885986F-01F0-42BD-B25F-65F88D62688F}" type="presOf" srcId="{01E31FE6-0755-43ED-88A3-0D14D629DB71}" destId="{B97D2732-CFEE-46FD-809E-A08ED9F9525E}" srcOrd="0" destOrd="0" presId="urn:microsoft.com/office/officeart/2005/8/layout/vList2"/>
    <dgm:cxn modelId="{4142B774-EB1F-4863-A18A-63ECD6259766}" type="presOf" srcId="{65CC6257-3E8A-4AC9-829A-0D7355754908}" destId="{638EA73E-495F-47B7-9452-BFAF57063C84}" srcOrd="0" destOrd="0" presId="urn:microsoft.com/office/officeart/2005/8/layout/vList2"/>
    <dgm:cxn modelId="{0FE508A5-1E33-4E3C-BFC7-249ED695C937}" srcId="{65CC6257-3E8A-4AC9-829A-0D7355754908}" destId="{FC5CB690-1782-40AD-AC5F-E7BE674883EF}" srcOrd="0" destOrd="0" parTransId="{95EA3060-EC2F-4ACF-9AF2-3834A2B24123}" sibTransId="{72113D48-916A-4188-986E-673B27D2228D}"/>
    <dgm:cxn modelId="{EAB8F1AB-A29D-45B2-93C3-3FA8ACDA07AD}" type="presOf" srcId="{D5A05C82-8C78-4C96-BC82-194CD60FAF38}" destId="{1F107EF7-448D-423C-BE26-CDB71116888B}" srcOrd="0" destOrd="0" presId="urn:microsoft.com/office/officeart/2005/8/layout/vList2"/>
    <dgm:cxn modelId="{4BF0D6C9-ECA7-42C9-94DD-0720B9A991D3}" srcId="{65CC6257-3E8A-4AC9-829A-0D7355754908}" destId="{D5A05C82-8C78-4C96-BC82-194CD60FAF38}" srcOrd="3" destOrd="0" parTransId="{6ED7132C-ED85-4725-9174-69CADD2CE450}" sibTransId="{11DB7363-77CB-457E-9899-1064B1BD6BDE}"/>
    <dgm:cxn modelId="{5F7964CA-9C71-4857-A624-CC21538670F5}" type="presOf" srcId="{B6FC2C4A-7407-43EF-8E86-E87161B08399}" destId="{648180B5-ACD5-481B-8A01-F0DEC3E7C144}" srcOrd="0" destOrd="0" presId="urn:microsoft.com/office/officeart/2005/8/layout/vList2"/>
    <dgm:cxn modelId="{593D3BFF-7591-4B54-B6FA-528D6C1D281A}" srcId="{65CC6257-3E8A-4AC9-829A-0D7355754908}" destId="{01E31FE6-0755-43ED-88A3-0D14D629DB71}" srcOrd="2" destOrd="0" parTransId="{DD6BFEDD-343A-4E6B-987C-EF996DF4FE1B}" sibTransId="{3BB8D923-43FC-4466-A7D6-7FA1EFA7C250}"/>
    <dgm:cxn modelId="{3581E300-816F-4009-A8E7-E27051139F9E}" type="presParOf" srcId="{638EA73E-495F-47B7-9452-BFAF57063C84}" destId="{5B8BF45F-6D85-4E74-B1EB-F2C61FA52C2C}" srcOrd="0" destOrd="0" presId="urn:microsoft.com/office/officeart/2005/8/layout/vList2"/>
    <dgm:cxn modelId="{B3E48F3B-D253-44AF-B8AF-C591D10C8EEE}" type="presParOf" srcId="{638EA73E-495F-47B7-9452-BFAF57063C84}" destId="{A85EAF78-F221-4C8E-A9F7-A6C808B265BA}" srcOrd="1" destOrd="0" presId="urn:microsoft.com/office/officeart/2005/8/layout/vList2"/>
    <dgm:cxn modelId="{5EFB74AC-0979-4D98-B341-D74CA65F19C9}" type="presParOf" srcId="{638EA73E-495F-47B7-9452-BFAF57063C84}" destId="{B7C065A3-0410-4892-A37C-20286B85FC33}" srcOrd="2" destOrd="0" presId="urn:microsoft.com/office/officeart/2005/8/layout/vList2"/>
    <dgm:cxn modelId="{DD48A517-AA66-4260-832C-6BAA0BB1BF41}" type="presParOf" srcId="{638EA73E-495F-47B7-9452-BFAF57063C84}" destId="{E28B0C27-491C-4C14-A7D7-E33F1283ED2F}" srcOrd="3" destOrd="0" presId="urn:microsoft.com/office/officeart/2005/8/layout/vList2"/>
    <dgm:cxn modelId="{641D00EC-F3B8-4099-A315-DEF521F0386E}" type="presParOf" srcId="{638EA73E-495F-47B7-9452-BFAF57063C84}" destId="{B97D2732-CFEE-46FD-809E-A08ED9F9525E}" srcOrd="4" destOrd="0" presId="urn:microsoft.com/office/officeart/2005/8/layout/vList2"/>
    <dgm:cxn modelId="{76568C27-027F-4A7C-91CD-20B2C9376023}" type="presParOf" srcId="{638EA73E-495F-47B7-9452-BFAF57063C84}" destId="{4C2006F3-B373-4D84-9BD1-C692547D1F75}" srcOrd="5" destOrd="0" presId="urn:microsoft.com/office/officeart/2005/8/layout/vList2"/>
    <dgm:cxn modelId="{7F5AF5C1-A5D2-4E8E-AF63-93B7121F8FCE}" type="presParOf" srcId="{638EA73E-495F-47B7-9452-BFAF57063C84}" destId="{1F107EF7-448D-423C-BE26-CDB71116888B}" srcOrd="6" destOrd="0" presId="urn:microsoft.com/office/officeart/2005/8/layout/vList2"/>
    <dgm:cxn modelId="{3BCB27ED-A5D0-4EDC-8E5A-FFD5D89F3AE0}" type="presParOf" srcId="{638EA73E-495F-47B7-9452-BFAF57063C84}" destId="{4E1EC1BE-5630-4A1D-B6A2-0912A384D6EC}" srcOrd="7" destOrd="0" presId="urn:microsoft.com/office/officeart/2005/8/layout/vList2"/>
    <dgm:cxn modelId="{7DC628DA-6F0F-45B4-8C29-13D487EEF71A}" type="presParOf" srcId="{638EA73E-495F-47B7-9452-BFAF57063C84}" destId="{648180B5-ACD5-481B-8A01-F0DEC3E7C14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7C3DEF-CED9-4E7F-B49E-927EFDEC312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E50C1A7-737B-4489-99A8-C0A32FAB2308}">
      <dgm:prSet/>
      <dgm:spPr/>
      <dgm:t>
        <a:bodyPr/>
        <a:lstStyle/>
        <a:p>
          <a:r>
            <a:rPr lang="fi-FI"/>
            <a:t>Tapahtunut aletaan ymmärtää</a:t>
          </a:r>
          <a:endParaRPr lang="en-US"/>
        </a:p>
      </dgm:t>
    </dgm:pt>
    <dgm:pt modelId="{8DDA9B34-0D7B-438A-A570-00E5B6CF8517}" type="parTrans" cxnId="{C7D859CB-348B-4550-8CBF-8FCBB9B53361}">
      <dgm:prSet/>
      <dgm:spPr/>
      <dgm:t>
        <a:bodyPr/>
        <a:lstStyle/>
        <a:p>
          <a:endParaRPr lang="en-US"/>
        </a:p>
      </dgm:t>
    </dgm:pt>
    <dgm:pt modelId="{226DF5FC-12B8-400F-98B7-8A1D073C0BD4}" type="sibTrans" cxnId="{C7D859CB-348B-4550-8CBF-8FCBB9B53361}">
      <dgm:prSet/>
      <dgm:spPr/>
      <dgm:t>
        <a:bodyPr/>
        <a:lstStyle/>
        <a:p>
          <a:endParaRPr lang="en-US"/>
        </a:p>
      </dgm:t>
    </dgm:pt>
    <dgm:pt modelId="{C4E6EED9-031D-4705-A041-05B868CE1D80}">
      <dgm:prSet/>
      <dgm:spPr/>
      <dgm:t>
        <a:bodyPr/>
        <a:lstStyle/>
        <a:p>
          <a:r>
            <a:rPr lang="fi-FI"/>
            <a:t>Tapahtunutta ei enää pyritä kieltämään</a:t>
          </a:r>
          <a:endParaRPr lang="en-US"/>
        </a:p>
      </dgm:t>
    </dgm:pt>
    <dgm:pt modelId="{79DB13E1-9C65-4028-865D-89337DF54AEA}" type="parTrans" cxnId="{B62090E5-AD87-4042-8BA5-8A6D4340A158}">
      <dgm:prSet/>
      <dgm:spPr/>
      <dgm:t>
        <a:bodyPr/>
        <a:lstStyle/>
        <a:p>
          <a:endParaRPr lang="en-US"/>
        </a:p>
      </dgm:t>
    </dgm:pt>
    <dgm:pt modelId="{83713B0B-01AD-40E6-AD59-FF47357C8F3A}" type="sibTrans" cxnId="{B62090E5-AD87-4042-8BA5-8A6D4340A158}">
      <dgm:prSet/>
      <dgm:spPr/>
      <dgm:t>
        <a:bodyPr/>
        <a:lstStyle/>
        <a:p>
          <a:endParaRPr lang="en-US"/>
        </a:p>
      </dgm:t>
    </dgm:pt>
    <dgm:pt modelId="{78998DB5-65CB-409C-B1DE-65C4CA149061}">
      <dgm:prSet/>
      <dgm:spPr/>
      <dgm:t>
        <a:bodyPr/>
        <a:lstStyle/>
        <a:p>
          <a:r>
            <a:rPr lang="fi-FI"/>
            <a:t>Tarve pukea tunteet sanoiksi: käsittely</a:t>
          </a:r>
          <a:endParaRPr lang="en-US"/>
        </a:p>
      </dgm:t>
    </dgm:pt>
    <dgm:pt modelId="{52EB8950-EE6D-4636-97F5-048772E244AE}" type="parTrans" cxnId="{97914A41-94AF-42DF-87FF-8E4260908FEA}">
      <dgm:prSet/>
      <dgm:spPr/>
      <dgm:t>
        <a:bodyPr/>
        <a:lstStyle/>
        <a:p>
          <a:endParaRPr lang="en-US"/>
        </a:p>
      </dgm:t>
    </dgm:pt>
    <dgm:pt modelId="{A1718F45-9A23-4555-8E38-2EBB3D5A197A}" type="sibTrans" cxnId="{97914A41-94AF-42DF-87FF-8E4260908FEA}">
      <dgm:prSet/>
      <dgm:spPr/>
      <dgm:t>
        <a:bodyPr/>
        <a:lstStyle/>
        <a:p>
          <a:endParaRPr lang="en-US"/>
        </a:p>
      </dgm:t>
    </dgm:pt>
    <dgm:pt modelId="{CF5AAA78-0D24-41AE-AC91-580FCBA6D1AA}">
      <dgm:prSet/>
      <dgm:spPr/>
      <dgm:t>
        <a:bodyPr/>
        <a:lstStyle/>
        <a:p>
          <a:r>
            <a:rPr lang="fi-FI"/>
            <a:t>Saattaa liittyä muisti- ja keskittymisvaikeuksia, ärtyneisyyttä ja sosiaalisista suhteista vetäytymistä</a:t>
          </a:r>
          <a:endParaRPr lang="en-US"/>
        </a:p>
      </dgm:t>
    </dgm:pt>
    <dgm:pt modelId="{7AA042B3-F94B-4A28-ABB4-7FF11FF9CA0F}" type="parTrans" cxnId="{EC25231A-C561-4EF8-99B2-A561E509AF6A}">
      <dgm:prSet/>
      <dgm:spPr/>
      <dgm:t>
        <a:bodyPr/>
        <a:lstStyle/>
        <a:p>
          <a:endParaRPr lang="en-US"/>
        </a:p>
      </dgm:t>
    </dgm:pt>
    <dgm:pt modelId="{315C461D-B24F-4B5B-AC46-B4958F1E8BA7}" type="sibTrans" cxnId="{EC25231A-C561-4EF8-99B2-A561E509AF6A}">
      <dgm:prSet/>
      <dgm:spPr/>
      <dgm:t>
        <a:bodyPr/>
        <a:lstStyle/>
        <a:p>
          <a:endParaRPr lang="en-US"/>
        </a:p>
      </dgm:t>
    </dgm:pt>
    <dgm:pt modelId="{B115C3B4-1CF9-4FC0-A1C1-DD54DB3C2799}" type="pres">
      <dgm:prSet presAssocID="{4B7C3DEF-CED9-4E7F-B49E-927EFDEC312F}" presName="linear" presStyleCnt="0">
        <dgm:presLayoutVars>
          <dgm:animLvl val="lvl"/>
          <dgm:resizeHandles val="exact"/>
        </dgm:presLayoutVars>
      </dgm:prSet>
      <dgm:spPr/>
    </dgm:pt>
    <dgm:pt modelId="{7B8C94C0-EC0F-4A8F-A3F7-F5F965468E9D}" type="pres">
      <dgm:prSet presAssocID="{3E50C1A7-737B-4489-99A8-C0A32FAB230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1105B0F-A8C1-4262-8FD5-EA58843D536A}" type="pres">
      <dgm:prSet presAssocID="{226DF5FC-12B8-400F-98B7-8A1D073C0BD4}" presName="spacer" presStyleCnt="0"/>
      <dgm:spPr/>
    </dgm:pt>
    <dgm:pt modelId="{5803F734-B211-4E29-BD92-AC57A50CDFC8}" type="pres">
      <dgm:prSet presAssocID="{C4E6EED9-031D-4705-A041-05B868CE1D8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25272CA-0344-4D52-989E-CDF25317945C}" type="pres">
      <dgm:prSet presAssocID="{83713B0B-01AD-40E6-AD59-FF47357C8F3A}" presName="spacer" presStyleCnt="0"/>
      <dgm:spPr/>
    </dgm:pt>
    <dgm:pt modelId="{1821CD7F-8C60-40EC-A293-61F8A3B06099}" type="pres">
      <dgm:prSet presAssocID="{78998DB5-65CB-409C-B1DE-65C4CA14906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983F776-F0B8-4939-995F-04E112D67984}" type="pres">
      <dgm:prSet presAssocID="{A1718F45-9A23-4555-8E38-2EBB3D5A197A}" presName="spacer" presStyleCnt="0"/>
      <dgm:spPr/>
    </dgm:pt>
    <dgm:pt modelId="{76EE1AEF-1DAA-4F0C-8746-FDBB7ACDC8B9}" type="pres">
      <dgm:prSet presAssocID="{CF5AAA78-0D24-41AE-AC91-580FCBA6D1A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A1B5C303-B707-4EDC-8693-DB46B97EA396}" type="presOf" srcId="{3E50C1A7-737B-4489-99A8-C0A32FAB2308}" destId="{7B8C94C0-EC0F-4A8F-A3F7-F5F965468E9D}" srcOrd="0" destOrd="0" presId="urn:microsoft.com/office/officeart/2005/8/layout/vList2"/>
    <dgm:cxn modelId="{EC25231A-C561-4EF8-99B2-A561E509AF6A}" srcId="{4B7C3DEF-CED9-4E7F-B49E-927EFDEC312F}" destId="{CF5AAA78-0D24-41AE-AC91-580FCBA6D1AA}" srcOrd="3" destOrd="0" parTransId="{7AA042B3-F94B-4A28-ABB4-7FF11FF9CA0F}" sibTransId="{315C461D-B24F-4B5B-AC46-B4958F1E8BA7}"/>
    <dgm:cxn modelId="{97914A41-94AF-42DF-87FF-8E4260908FEA}" srcId="{4B7C3DEF-CED9-4E7F-B49E-927EFDEC312F}" destId="{78998DB5-65CB-409C-B1DE-65C4CA149061}" srcOrd="2" destOrd="0" parTransId="{52EB8950-EE6D-4636-97F5-048772E244AE}" sibTransId="{A1718F45-9A23-4555-8E38-2EBB3D5A197A}"/>
    <dgm:cxn modelId="{A189A66B-7AB7-4942-A676-80770D631C1A}" type="presOf" srcId="{4B7C3DEF-CED9-4E7F-B49E-927EFDEC312F}" destId="{B115C3B4-1CF9-4FC0-A1C1-DD54DB3C2799}" srcOrd="0" destOrd="0" presId="urn:microsoft.com/office/officeart/2005/8/layout/vList2"/>
    <dgm:cxn modelId="{C7D859CB-348B-4550-8CBF-8FCBB9B53361}" srcId="{4B7C3DEF-CED9-4E7F-B49E-927EFDEC312F}" destId="{3E50C1A7-737B-4489-99A8-C0A32FAB2308}" srcOrd="0" destOrd="0" parTransId="{8DDA9B34-0D7B-438A-A570-00E5B6CF8517}" sibTransId="{226DF5FC-12B8-400F-98B7-8A1D073C0BD4}"/>
    <dgm:cxn modelId="{814CEADC-6E5F-4181-BC98-246BEA79F5D4}" type="presOf" srcId="{CF5AAA78-0D24-41AE-AC91-580FCBA6D1AA}" destId="{76EE1AEF-1DAA-4F0C-8746-FDBB7ACDC8B9}" srcOrd="0" destOrd="0" presId="urn:microsoft.com/office/officeart/2005/8/layout/vList2"/>
    <dgm:cxn modelId="{B62090E5-AD87-4042-8BA5-8A6D4340A158}" srcId="{4B7C3DEF-CED9-4E7F-B49E-927EFDEC312F}" destId="{C4E6EED9-031D-4705-A041-05B868CE1D80}" srcOrd="1" destOrd="0" parTransId="{79DB13E1-9C65-4028-865D-89337DF54AEA}" sibTransId="{83713B0B-01AD-40E6-AD59-FF47357C8F3A}"/>
    <dgm:cxn modelId="{23E28DE9-7171-4E05-A4B6-28EAEB73D88C}" type="presOf" srcId="{C4E6EED9-031D-4705-A041-05B868CE1D80}" destId="{5803F734-B211-4E29-BD92-AC57A50CDFC8}" srcOrd="0" destOrd="0" presId="urn:microsoft.com/office/officeart/2005/8/layout/vList2"/>
    <dgm:cxn modelId="{D90372FE-DBB3-475E-B8B5-B9DEEC9EEDA5}" type="presOf" srcId="{78998DB5-65CB-409C-B1DE-65C4CA149061}" destId="{1821CD7F-8C60-40EC-A293-61F8A3B06099}" srcOrd="0" destOrd="0" presId="urn:microsoft.com/office/officeart/2005/8/layout/vList2"/>
    <dgm:cxn modelId="{D64171AC-DB9E-49A4-B1E9-A453E6B1DC49}" type="presParOf" srcId="{B115C3B4-1CF9-4FC0-A1C1-DD54DB3C2799}" destId="{7B8C94C0-EC0F-4A8F-A3F7-F5F965468E9D}" srcOrd="0" destOrd="0" presId="urn:microsoft.com/office/officeart/2005/8/layout/vList2"/>
    <dgm:cxn modelId="{19BB626A-7C91-4BA9-8B7A-C392EDF9A0C6}" type="presParOf" srcId="{B115C3B4-1CF9-4FC0-A1C1-DD54DB3C2799}" destId="{71105B0F-A8C1-4262-8FD5-EA58843D536A}" srcOrd="1" destOrd="0" presId="urn:microsoft.com/office/officeart/2005/8/layout/vList2"/>
    <dgm:cxn modelId="{319DD166-D746-49C2-B1AA-CFE59F869AD5}" type="presParOf" srcId="{B115C3B4-1CF9-4FC0-A1C1-DD54DB3C2799}" destId="{5803F734-B211-4E29-BD92-AC57A50CDFC8}" srcOrd="2" destOrd="0" presId="urn:microsoft.com/office/officeart/2005/8/layout/vList2"/>
    <dgm:cxn modelId="{51591893-FF53-46EA-8E03-6BBCFDC0CDF6}" type="presParOf" srcId="{B115C3B4-1CF9-4FC0-A1C1-DD54DB3C2799}" destId="{225272CA-0344-4D52-989E-CDF25317945C}" srcOrd="3" destOrd="0" presId="urn:microsoft.com/office/officeart/2005/8/layout/vList2"/>
    <dgm:cxn modelId="{059FC22B-1482-4077-9E1B-720920D8871A}" type="presParOf" srcId="{B115C3B4-1CF9-4FC0-A1C1-DD54DB3C2799}" destId="{1821CD7F-8C60-40EC-A293-61F8A3B06099}" srcOrd="4" destOrd="0" presId="urn:microsoft.com/office/officeart/2005/8/layout/vList2"/>
    <dgm:cxn modelId="{49EC3276-5E0D-4672-8192-ED0A5CBD48EE}" type="presParOf" srcId="{B115C3B4-1CF9-4FC0-A1C1-DD54DB3C2799}" destId="{4983F776-F0B8-4939-995F-04E112D67984}" srcOrd="5" destOrd="0" presId="urn:microsoft.com/office/officeart/2005/8/layout/vList2"/>
    <dgm:cxn modelId="{8A7ED6CE-3B39-4C9D-A3D6-E62BE2AEA308}" type="presParOf" srcId="{B115C3B4-1CF9-4FC0-A1C1-DD54DB3C2799}" destId="{76EE1AEF-1DAA-4F0C-8746-FDBB7ACDC8B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9BECD74-79C6-4A58-8056-6D01309202C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2583BDB-5E9F-4B9A-8F3F-D8E028404A6A}">
      <dgm:prSet/>
      <dgm:spPr/>
      <dgm:t>
        <a:bodyPr/>
        <a:lstStyle/>
        <a:p>
          <a:r>
            <a:rPr lang="fi-FI"/>
            <a:t>Tapahtunut hyväksytään osaksi elämää ja kokemuksia</a:t>
          </a:r>
          <a:endParaRPr lang="en-US"/>
        </a:p>
      </dgm:t>
    </dgm:pt>
    <dgm:pt modelId="{D1586E7C-700F-4EB3-B0FB-2F8297D2F213}" type="parTrans" cxnId="{883FFB31-74BF-456B-AF17-4DA7D47C0552}">
      <dgm:prSet/>
      <dgm:spPr/>
      <dgm:t>
        <a:bodyPr/>
        <a:lstStyle/>
        <a:p>
          <a:endParaRPr lang="en-US"/>
        </a:p>
      </dgm:t>
    </dgm:pt>
    <dgm:pt modelId="{EE078269-123C-4620-846A-DA094BECFE17}" type="sibTrans" cxnId="{883FFB31-74BF-456B-AF17-4DA7D47C0552}">
      <dgm:prSet/>
      <dgm:spPr/>
      <dgm:t>
        <a:bodyPr/>
        <a:lstStyle/>
        <a:p>
          <a:endParaRPr lang="en-US"/>
        </a:p>
      </dgm:t>
    </dgm:pt>
    <dgm:pt modelId="{F0E9F6A6-3281-41D9-B9B0-0485CF4AA189}">
      <dgm:prSet/>
      <dgm:spPr/>
      <dgm:t>
        <a:bodyPr/>
        <a:lstStyle/>
        <a:p>
          <a:r>
            <a:rPr lang="fi-FI"/>
            <a:t>Tapahtuneen kanssa pystyy elämään</a:t>
          </a:r>
          <a:endParaRPr lang="en-US"/>
        </a:p>
      </dgm:t>
    </dgm:pt>
    <dgm:pt modelId="{C033C098-EF0F-4A40-8E5B-86938D0A57C9}" type="parTrans" cxnId="{D3D49404-FD98-4E42-9DD5-2EC6F6010A72}">
      <dgm:prSet/>
      <dgm:spPr/>
      <dgm:t>
        <a:bodyPr/>
        <a:lstStyle/>
        <a:p>
          <a:endParaRPr lang="en-US"/>
        </a:p>
      </dgm:t>
    </dgm:pt>
    <dgm:pt modelId="{75DDFCD0-B3EC-4649-A6FF-27B4AA1BDE92}" type="sibTrans" cxnId="{D3D49404-FD98-4E42-9DD5-2EC6F6010A72}">
      <dgm:prSet/>
      <dgm:spPr/>
      <dgm:t>
        <a:bodyPr/>
        <a:lstStyle/>
        <a:p>
          <a:endParaRPr lang="en-US"/>
        </a:p>
      </dgm:t>
    </dgm:pt>
    <dgm:pt modelId="{785FA897-6C3B-42EE-BE80-A3F19878288B}">
      <dgm:prSet/>
      <dgm:spPr/>
      <dgm:t>
        <a:bodyPr/>
        <a:lstStyle/>
        <a:p>
          <a:r>
            <a:rPr lang="fi-FI"/>
            <a:t>Ajatukset alkavat suuntautua muualle</a:t>
          </a:r>
          <a:endParaRPr lang="en-US"/>
        </a:p>
      </dgm:t>
    </dgm:pt>
    <dgm:pt modelId="{C312DE61-8612-42BF-8DDC-BA35B33C30A0}" type="parTrans" cxnId="{EA983B59-6FD0-4ED3-BA7A-23FB2A1222A7}">
      <dgm:prSet/>
      <dgm:spPr/>
      <dgm:t>
        <a:bodyPr/>
        <a:lstStyle/>
        <a:p>
          <a:endParaRPr lang="en-US"/>
        </a:p>
      </dgm:t>
    </dgm:pt>
    <dgm:pt modelId="{23B40AF4-318F-4F4E-AEB2-F8C429A8CFB2}" type="sibTrans" cxnId="{EA983B59-6FD0-4ED3-BA7A-23FB2A1222A7}">
      <dgm:prSet/>
      <dgm:spPr/>
      <dgm:t>
        <a:bodyPr/>
        <a:lstStyle/>
        <a:p>
          <a:endParaRPr lang="en-US"/>
        </a:p>
      </dgm:t>
    </dgm:pt>
    <dgm:pt modelId="{F6AAD3C9-2E90-40B3-9D6F-F62AB037A258}">
      <dgm:prSet/>
      <dgm:spPr/>
      <dgm:t>
        <a:bodyPr/>
        <a:lstStyle/>
        <a:p>
          <a:r>
            <a:rPr lang="fi-FI"/>
            <a:t>Luottamus elämään palautuu</a:t>
          </a:r>
          <a:endParaRPr lang="en-US"/>
        </a:p>
      </dgm:t>
    </dgm:pt>
    <dgm:pt modelId="{FCB212A2-288C-490E-9FEA-A69DEFA983EB}" type="parTrans" cxnId="{707AFA94-500A-4FFD-BFBB-31B9CCB693DF}">
      <dgm:prSet/>
      <dgm:spPr/>
      <dgm:t>
        <a:bodyPr/>
        <a:lstStyle/>
        <a:p>
          <a:endParaRPr lang="en-US"/>
        </a:p>
      </dgm:t>
    </dgm:pt>
    <dgm:pt modelId="{CE337AFD-B097-4D7F-9DE7-699E5086C699}" type="sibTrans" cxnId="{707AFA94-500A-4FFD-BFBB-31B9CCB693DF}">
      <dgm:prSet/>
      <dgm:spPr/>
      <dgm:t>
        <a:bodyPr/>
        <a:lstStyle/>
        <a:p>
          <a:endParaRPr lang="en-US"/>
        </a:p>
      </dgm:t>
    </dgm:pt>
    <dgm:pt modelId="{2A6DB392-F65F-4A59-8CDA-3B2831745A2F}">
      <dgm:prSet/>
      <dgm:spPr/>
      <dgm:t>
        <a:bodyPr/>
        <a:lstStyle/>
        <a:p>
          <a:r>
            <a:rPr lang="fi-FI"/>
            <a:t>Itselleen annetaan lupa olla taas onnellinen</a:t>
          </a:r>
          <a:endParaRPr lang="en-US"/>
        </a:p>
      </dgm:t>
    </dgm:pt>
    <dgm:pt modelId="{E9C69226-E7C5-4903-B878-8427310A6AC4}" type="parTrans" cxnId="{EFC1872E-DFFB-46C2-A082-FB46D8F54691}">
      <dgm:prSet/>
      <dgm:spPr/>
      <dgm:t>
        <a:bodyPr/>
        <a:lstStyle/>
        <a:p>
          <a:endParaRPr lang="en-US"/>
        </a:p>
      </dgm:t>
    </dgm:pt>
    <dgm:pt modelId="{368D465A-34DE-484B-A25D-35D436DE274B}" type="sibTrans" cxnId="{EFC1872E-DFFB-46C2-A082-FB46D8F54691}">
      <dgm:prSet/>
      <dgm:spPr/>
      <dgm:t>
        <a:bodyPr/>
        <a:lstStyle/>
        <a:p>
          <a:endParaRPr lang="en-US"/>
        </a:p>
      </dgm:t>
    </dgm:pt>
    <dgm:pt modelId="{47C77DA2-AB95-4C5F-89A6-C66D573CEBB8}" type="pres">
      <dgm:prSet presAssocID="{19BECD74-79C6-4A58-8056-6D01309202C2}" presName="linear" presStyleCnt="0">
        <dgm:presLayoutVars>
          <dgm:animLvl val="lvl"/>
          <dgm:resizeHandles val="exact"/>
        </dgm:presLayoutVars>
      </dgm:prSet>
      <dgm:spPr/>
    </dgm:pt>
    <dgm:pt modelId="{18D22AED-7824-42D4-9448-DE9DDBB7094E}" type="pres">
      <dgm:prSet presAssocID="{72583BDB-5E9F-4B9A-8F3F-D8E028404A6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34CDF18-2AA8-4AAB-9904-82069FE2890E}" type="pres">
      <dgm:prSet presAssocID="{EE078269-123C-4620-846A-DA094BECFE17}" presName="spacer" presStyleCnt="0"/>
      <dgm:spPr/>
    </dgm:pt>
    <dgm:pt modelId="{55D46582-72ED-4C69-B256-EAC2586CE545}" type="pres">
      <dgm:prSet presAssocID="{F0E9F6A6-3281-41D9-B9B0-0485CF4AA189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1248A570-5583-402A-8E41-02FBD1E56486}" type="pres">
      <dgm:prSet presAssocID="{75DDFCD0-B3EC-4649-A6FF-27B4AA1BDE92}" presName="spacer" presStyleCnt="0"/>
      <dgm:spPr/>
    </dgm:pt>
    <dgm:pt modelId="{B138C4B1-B6E2-480C-A577-F748B7B1F5B7}" type="pres">
      <dgm:prSet presAssocID="{785FA897-6C3B-42EE-BE80-A3F19878288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5F34B6BC-71C4-49A9-A8F4-FE9C1C45E3F9}" type="pres">
      <dgm:prSet presAssocID="{23B40AF4-318F-4F4E-AEB2-F8C429A8CFB2}" presName="spacer" presStyleCnt="0"/>
      <dgm:spPr/>
    </dgm:pt>
    <dgm:pt modelId="{12A4EB03-8B6B-43CE-A712-47696DEB8027}" type="pres">
      <dgm:prSet presAssocID="{F6AAD3C9-2E90-40B3-9D6F-F62AB037A25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F496E4CD-A347-4180-96F8-0D975BE5B51C}" type="pres">
      <dgm:prSet presAssocID="{CE337AFD-B097-4D7F-9DE7-699E5086C699}" presName="spacer" presStyleCnt="0"/>
      <dgm:spPr/>
    </dgm:pt>
    <dgm:pt modelId="{41E94328-D3AC-42DF-A30B-1E1DB47223F0}" type="pres">
      <dgm:prSet presAssocID="{2A6DB392-F65F-4A59-8CDA-3B2831745A2F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D3D49404-FD98-4E42-9DD5-2EC6F6010A72}" srcId="{19BECD74-79C6-4A58-8056-6D01309202C2}" destId="{F0E9F6A6-3281-41D9-B9B0-0485CF4AA189}" srcOrd="1" destOrd="0" parTransId="{C033C098-EF0F-4A40-8E5B-86938D0A57C9}" sibTransId="{75DDFCD0-B3EC-4649-A6FF-27B4AA1BDE92}"/>
    <dgm:cxn modelId="{F284F711-F468-46AF-B2CD-5BB0CE6CBDDD}" type="presOf" srcId="{F6AAD3C9-2E90-40B3-9D6F-F62AB037A258}" destId="{12A4EB03-8B6B-43CE-A712-47696DEB8027}" srcOrd="0" destOrd="0" presId="urn:microsoft.com/office/officeart/2005/8/layout/vList2"/>
    <dgm:cxn modelId="{40231D27-3E84-469F-B4EA-B2B84B382E36}" type="presOf" srcId="{72583BDB-5E9F-4B9A-8F3F-D8E028404A6A}" destId="{18D22AED-7824-42D4-9448-DE9DDBB7094E}" srcOrd="0" destOrd="0" presId="urn:microsoft.com/office/officeart/2005/8/layout/vList2"/>
    <dgm:cxn modelId="{EFC1872E-DFFB-46C2-A082-FB46D8F54691}" srcId="{19BECD74-79C6-4A58-8056-6D01309202C2}" destId="{2A6DB392-F65F-4A59-8CDA-3B2831745A2F}" srcOrd="4" destOrd="0" parTransId="{E9C69226-E7C5-4903-B878-8427310A6AC4}" sibTransId="{368D465A-34DE-484B-A25D-35D436DE274B}"/>
    <dgm:cxn modelId="{883FFB31-74BF-456B-AF17-4DA7D47C0552}" srcId="{19BECD74-79C6-4A58-8056-6D01309202C2}" destId="{72583BDB-5E9F-4B9A-8F3F-D8E028404A6A}" srcOrd="0" destOrd="0" parTransId="{D1586E7C-700F-4EB3-B0FB-2F8297D2F213}" sibTransId="{EE078269-123C-4620-846A-DA094BECFE17}"/>
    <dgm:cxn modelId="{2BB7F266-F189-440D-8F0E-8E444234E0AA}" type="presOf" srcId="{785FA897-6C3B-42EE-BE80-A3F19878288B}" destId="{B138C4B1-B6E2-480C-A577-F748B7B1F5B7}" srcOrd="0" destOrd="0" presId="urn:microsoft.com/office/officeart/2005/8/layout/vList2"/>
    <dgm:cxn modelId="{EA983B59-6FD0-4ED3-BA7A-23FB2A1222A7}" srcId="{19BECD74-79C6-4A58-8056-6D01309202C2}" destId="{785FA897-6C3B-42EE-BE80-A3F19878288B}" srcOrd="2" destOrd="0" parTransId="{C312DE61-8612-42BF-8DDC-BA35B33C30A0}" sibTransId="{23B40AF4-318F-4F4E-AEB2-F8C429A8CFB2}"/>
    <dgm:cxn modelId="{707AFA94-500A-4FFD-BFBB-31B9CCB693DF}" srcId="{19BECD74-79C6-4A58-8056-6D01309202C2}" destId="{F6AAD3C9-2E90-40B3-9D6F-F62AB037A258}" srcOrd="3" destOrd="0" parTransId="{FCB212A2-288C-490E-9FEA-A69DEFA983EB}" sibTransId="{CE337AFD-B097-4D7F-9DE7-699E5086C699}"/>
    <dgm:cxn modelId="{8D81399B-3DE3-428A-84D4-A2A75E88A0A9}" type="presOf" srcId="{F0E9F6A6-3281-41D9-B9B0-0485CF4AA189}" destId="{55D46582-72ED-4C69-B256-EAC2586CE545}" srcOrd="0" destOrd="0" presId="urn:microsoft.com/office/officeart/2005/8/layout/vList2"/>
    <dgm:cxn modelId="{F518CCC7-4257-43D1-90A3-21333E74EB73}" type="presOf" srcId="{19BECD74-79C6-4A58-8056-6D01309202C2}" destId="{47C77DA2-AB95-4C5F-89A6-C66D573CEBB8}" srcOrd="0" destOrd="0" presId="urn:microsoft.com/office/officeart/2005/8/layout/vList2"/>
    <dgm:cxn modelId="{90897ECB-FE20-447D-B87D-B856B038B4D2}" type="presOf" srcId="{2A6DB392-F65F-4A59-8CDA-3B2831745A2F}" destId="{41E94328-D3AC-42DF-A30B-1E1DB47223F0}" srcOrd="0" destOrd="0" presId="urn:microsoft.com/office/officeart/2005/8/layout/vList2"/>
    <dgm:cxn modelId="{807F2BD1-E5C2-4D9A-BC81-DF2C9AD5CA98}" type="presParOf" srcId="{47C77DA2-AB95-4C5F-89A6-C66D573CEBB8}" destId="{18D22AED-7824-42D4-9448-DE9DDBB7094E}" srcOrd="0" destOrd="0" presId="urn:microsoft.com/office/officeart/2005/8/layout/vList2"/>
    <dgm:cxn modelId="{32370009-6ECE-4D30-B513-D7C80D2ABF61}" type="presParOf" srcId="{47C77DA2-AB95-4C5F-89A6-C66D573CEBB8}" destId="{F34CDF18-2AA8-4AAB-9904-82069FE2890E}" srcOrd="1" destOrd="0" presId="urn:microsoft.com/office/officeart/2005/8/layout/vList2"/>
    <dgm:cxn modelId="{39096C24-C77D-4594-85E8-0847DD716BDF}" type="presParOf" srcId="{47C77DA2-AB95-4C5F-89A6-C66D573CEBB8}" destId="{55D46582-72ED-4C69-B256-EAC2586CE545}" srcOrd="2" destOrd="0" presId="urn:microsoft.com/office/officeart/2005/8/layout/vList2"/>
    <dgm:cxn modelId="{B0733875-819F-43B8-9862-AA9C96CEA25D}" type="presParOf" srcId="{47C77DA2-AB95-4C5F-89A6-C66D573CEBB8}" destId="{1248A570-5583-402A-8E41-02FBD1E56486}" srcOrd="3" destOrd="0" presId="urn:microsoft.com/office/officeart/2005/8/layout/vList2"/>
    <dgm:cxn modelId="{8F9A9431-2D29-4BA1-8136-06968D73D19A}" type="presParOf" srcId="{47C77DA2-AB95-4C5F-89A6-C66D573CEBB8}" destId="{B138C4B1-B6E2-480C-A577-F748B7B1F5B7}" srcOrd="4" destOrd="0" presId="urn:microsoft.com/office/officeart/2005/8/layout/vList2"/>
    <dgm:cxn modelId="{E8B01BA5-E3BD-4458-A674-5CFBA3D68219}" type="presParOf" srcId="{47C77DA2-AB95-4C5F-89A6-C66D573CEBB8}" destId="{5F34B6BC-71C4-49A9-A8F4-FE9C1C45E3F9}" srcOrd="5" destOrd="0" presId="urn:microsoft.com/office/officeart/2005/8/layout/vList2"/>
    <dgm:cxn modelId="{8D4ECE2B-6D9A-4820-9113-0AF10AE060D0}" type="presParOf" srcId="{47C77DA2-AB95-4C5F-89A6-C66D573CEBB8}" destId="{12A4EB03-8B6B-43CE-A712-47696DEB8027}" srcOrd="6" destOrd="0" presId="urn:microsoft.com/office/officeart/2005/8/layout/vList2"/>
    <dgm:cxn modelId="{D4478A15-3DF8-4A85-A520-363D20FCB8E5}" type="presParOf" srcId="{47C77DA2-AB95-4C5F-89A6-C66D573CEBB8}" destId="{F496E4CD-A347-4180-96F8-0D975BE5B51C}" srcOrd="7" destOrd="0" presId="urn:microsoft.com/office/officeart/2005/8/layout/vList2"/>
    <dgm:cxn modelId="{3C994900-6909-4BF7-8B13-48BAB8E14919}" type="presParOf" srcId="{47C77DA2-AB95-4C5F-89A6-C66D573CEBB8}" destId="{41E94328-D3AC-42DF-A30B-1E1DB47223F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DF27535-A086-4F4F-AD0C-9CDDB47A10B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1942D33-605A-4E4E-93F2-9BBE2B558C0A}">
      <dgm:prSet/>
      <dgm:spPr/>
      <dgm:t>
        <a:bodyPr/>
        <a:lstStyle/>
        <a:p>
          <a:r>
            <a:rPr lang="fi-FI"/>
            <a:t>Hyvin monenlaisista elämänvaiheista ja tapahtumista voi olla seurauksena kriisi. Taustalla voi olla äkillinen muutos tai järkyttävä tapahtuma. </a:t>
          </a:r>
          <a:endParaRPr lang="en-US"/>
        </a:p>
      </dgm:t>
    </dgm:pt>
    <dgm:pt modelId="{A9A593D4-7ED7-41F9-8CDF-D78504BDECA7}" type="parTrans" cxnId="{DACE6164-C605-4DB0-9770-506325C2803A}">
      <dgm:prSet/>
      <dgm:spPr/>
      <dgm:t>
        <a:bodyPr/>
        <a:lstStyle/>
        <a:p>
          <a:endParaRPr lang="en-US"/>
        </a:p>
      </dgm:t>
    </dgm:pt>
    <dgm:pt modelId="{2E9F9FFF-B22F-4466-B27B-A0C9F40C7124}" type="sibTrans" cxnId="{DACE6164-C605-4DB0-9770-506325C2803A}">
      <dgm:prSet/>
      <dgm:spPr/>
      <dgm:t>
        <a:bodyPr/>
        <a:lstStyle/>
        <a:p>
          <a:endParaRPr lang="en-US"/>
        </a:p>
      </dgm:t>
    </dgm:pt>
    <dgm:pt modelId="{7A57CFBF-733B-46F5-B510-8E853BB75B29}">
      <dgm:prSet/>
      <dgm:spPr/>
      <dgm:t>
        <a:bodyPr/>
        <a:lstStyle/>
        <a:p>
          <a:r>
            <a:rPr lang="fi-FI"/>
            <a:t>Kriisi voi olla myös seurausta useista samanaikaisista kuormittavista asioista. Myös luonnollinen ja ennakoitavissa oleva elämäntapahtuma voi aiheuttaa kriisin. </a:t>
          </a:r>
          <a:endParaRPr lang="en-US"/>
        </a:p>
      </dgm:t>
    </dgm:pt>
    <dgm:pt modelId="{42234EE6-0389-4C79-8D02-9580F8C4350D}" type="parTrans" cxnId="{3136742B-4933-4591-A59F-30B94D16E1B7}">
      <dgm:prSet/>
      <dgm:spPr/>
      <dgm:t>
        <a:bodyPr/>
        <a:lstStyle/>
        <a:p>
          <a:endParaRPr lang="en-US"/>
        </a:p>
      </dgm:t>
    </dgm:pt>
    <dgm:pt modelId="{8CEEF125-6711-4C02-90C8-178E02DC5848}" type="sibTrans" cxnId="{3136742B-4933-4591-A59F-30B94D16E1B7}">
      <dgm:prSet/>
      <dgm:spPr/>
      <dgm:t>
        <a:bodyPr/>
        <a:lstStyle/>
        <a:p>
          <a:endParaRPr lang="en-US"/>
        </a:p>
      </dgm:t>
    </dgm:pt>
    <dgm:pt modelId="{0EF45C62-CB70-480D-ADDF-707992FB696B}">
      <dgm:prSet/>
      <dgm:spPr/>
      <dgm:t>
        <a:bodyPr/>
        <a:lstStyle/>
        <a:p>
          <a:r>
            <a:rPr lang="fi-FI"/>
            <a:t>Moninaisuutta voidaan hahmottaa jaottelemalla kriisit kehitys- ja elämäntilannekriiseihin sekä traumaattisiin kriiseihin</a:t>
          </a:r>
          <a:endParaRPr lang="en-US"/>
        </a:p>
      </dgm:t>
    </dgm:pt>
    <dgm:pt modelId="{E1655C7E-1A4A-433E-88F7-002120EC31AE}" type="parTrans" cxnId="{B257C502-E153-4A75-BB42-B760F8EB6A9C}">
      <dgm:prSet/>
      <dgm:spPr/>
      <dgm:t>
        <a:bodyPr/>
        <a:lstStyle/>
        <a:p>
          <a:endParaRPr lang="en-US"/>
        </a:p>
      </dgm:t>
    </dgm:pt>
    <dgm:pt modelId="{EEE4325D-73AB-433A-826D-DB754DA3895D}" type="sibTrans" cxnId="{B257C502-E153-4A75-BB42-B760F8EB6A9C}">
      <dgm:prSet/>
      <dgm:spPr/>
      <dgm:t>
        <a:bodyPr/>
        <a:lstStyle/>
        <a:p>
          <a:endParaRPr lang="en-US"/>
        </a:p>
      </dgm:t>
    </dgm:pt>
    <dgm:pt modelId="{23ECAFE6-ADC8-4FED-8FD4-CFE92E30597C}" type="pres">
      <dgm:prSet presAssocID="{EDF27535-A086-4F4F-AD0C-9CDDB47A10B7}" presName="vert0" presStyleCnt="0">
        <dgm:presLayoutVars>
          <dgm:dir/>
          <dgm:animOne val="branch"/>
          <dgm:animLvl val="lvl"/>
        </dgm:presLayoutVars>
      </dgm:prSet>
      <dgm:spPr/>
    </dgm:pt>
    <dgm:pt modelId="{A8471D09-D355-4CB6-8C50-FAF8898F5009}" type="pres">
      <dgm:prSet presAssocID="{01942D33-605A-4E4E-93F2-9BBE2B558C0A}" presName="thickLine" presStyleLbl="alignNode1" presStyleIdx="0" presStyleCnt="3"/>
      <dgm:spPr/>
    </dgm:pt>
    <dgm:pt modelId="{659E9674-7872-4886-B170-DCD2BB5A4930}" type="pres">
      <dgm:prSet presAssocID="{01942D33-605A-4E4E-93F2-9BBE2B558C0A}" presName="horz1" presStyleCnt="0"/>
      <dgm:spPr/>
    </dgm:pt>
    <dgm:pt modelId="{897791A8-16A1-4245-8303-3B716A669C2A}" type="pres">
      <dgm:prSet presAssocID="{01942D33-605A-4E4E-93F2-9BBE2B558C0A}" presName="tx1" presStyleLbl="revTx" presStyleIdx="0" presStyleCnt="3"/>
      <dgm:spPr/>
    </dgm:pt>
    <dgm:pt modelId="{8C834104-C9F6-41C6-A6B0-7A249C754A8A}" type="pres">
      <dgm:prSet presAssocID="{01942D33-605A-4E4E-93F2-9BBE2B558C0A}" presName="vert1" presStyleCnt="0"/>
      <dgm:spPr/>
    </dgm:pt>
    <dgm:pt modelId="{6D7E65CC-F316-4EF9-9FEA-55B472039CF0}" type="pres">
      <dgm:prSet presAssocID="{7A57CFBF-733B-46F5-B510-8E853BB75B29}" presName="thickLine" presStyleLbl="alignNode1" presStyleIdx="1" presStyleCnt="3"/>
      <dgm:spPr/>
    </dgm:pt>
    <dgm:pt modelId="{2E446EF3-B12F-4092-A0A7-CF5F4F19F88F}" type="pres">
      <dgm:prSet presAssocID="{7A57CFBF-733B-46F5-B510-8E853BB75B29}" presName="horz1" presStyleCnt="0"/>
      <dgm:spPr/>
    </dgm:pt>
    <dgm:pt modelId="{82B988C7-25A4-4627-8930-B06C9644DBF5}" type="pres">
      <dgm:prSet presAssocID="{7A57CFBF-733B-46F5-B510-8E853BB75B29}" presName="tx1" presStyleLbl="revTx" presStyleIdx="1" presStyleCnt="3"/>
      <dgm:spPr/>
    </dgm:pt>
    <dgm:pt modelId="{E30BCEE0-D9BB-4E70-9D76-C290365592B2}" type="pres">
      <dgm:prSet presAssocID="{7A57CFBF-733B-46F5-B510-8E853BB75B29}" presName="vert1" presStyleCnt="0"/>
      <dgm:spPr/>
    </dgm:pt>
    <dgm:pt modelId="{B4AE065F-3E62-4693-9AA0-349E65CF4FB7}" type="pres">
      <dgm:prSet presAssocID="{0EF45C62-CB70-480D-ADDF-707992FB696B}" presName="thickLine" presStyleLbl="alignNode1" presStyleIdx="2" presStyleCnt="3"/>
      <dgm:spPr/>
    </dgm:pt>
    <dgm:pt modelId="{74AEA63B-E040-4516-B0D4-F9A4476834F6}" type="pres">
      <dgm:prSet presAssocID="{0EF45C62-CB70-480D-ADDF-707992FB696B}" presName="horz1" presStyleCnt="0"/>
      <dgm:spPr/>
    </dgm:pt>
    <dgm:pt modelId="{1B2C63F9-AE54-47D6-8B3A-C5776BB19C99}" type="pres">
      <dgm:prSet presAssocID="{0EF45C62-CB70-480D-ADDF-707992FB696B}" presName="tx1" presStyleLbl="revTx" presStyleIdx="2" presStyleCnt="3"/>
      <dgm:spPr/>
    </dgm:pt>
    <dgm:pt modelId="{DFF15555-5C14-4498-BA74-20A74D4365AF}" type="pres">
      <dgm:prSet presAssocID="{0EF45C62-CB70-480D-ADDF-707992FB696B}" presName="vert1" presStyleCnt="0"/>
      <dgm:spPr/>
    </dgm:pt>
  </dgm:ptLst>
  <dgm:cxnLst>
    <dgm:cxn modelId="{B257C502-E153-4A75-BB42-B760F8EB6A9C}" srcId="{EDF27535-A086-4F4F-AD0C-9CDDB47A10B7}" destId="{0EF45C62-CB70-480D-ADDF-707992FB696B}" srcOrd="2" destOrd="0" parTransId="{E1655C7E-1A4A-433E-88F7-002120EC31AE}" sibTransId="{EEE4325D-73AB-433A-826D-DB754DA3895D}"/>
    <dgm:cxn modelId="{3136742B-4933-4591-A59F-30B94D16E1B7}" srcId="{EDF27535-A086-4F4F-AD0C-9CDDB47A10B7}" destId="{7A57CFBF-733B-46F5-B510-8E853BB75B29}" srcOrd="1" destOrd="0" parTransId="{42234EE6-0389-4C79-8D02-9580F8C4350D}" sibTransId="{8CEEF125-6711-4C02-90C8-178E02DC5848}"/>
    <dgm:cxn modelId="{69FA8762-AFE2-4573-BE2F-C5D990DBAD86}" type="presOf" srcId="{01942D33-605A-4E4E-93F2-9BBE2B558C0A}" destId="{897791A8-16A1-4245-8303-3B716A669C2A}" srcOrd="0" destOrd="0" presId="urn:microsoft.com/office/officeart/2008/layout/LinedList"/>
    <dgm:cxn modelId="{DACE6164-C605-4DB0-9770-506325C2803A}" srcId="{EDF27535-A086-4F4F-AD0C-9CDDB47A10B7}" destId="{01942D33-605A-4E4E-93F2-9BBE2B558C0A}" srcOrd="0" destOrd="0" parTransId="{A9A593D4-7ED7-41F9-8CDF-D78504BDECA7}" sibTransId="{2E9F9FFF-B22F-4466-B27B-A0C9F40C7124}"/>
    <dgm:cxn modelId="{26BB5EA7-B9AC-4EC5-B10C-68179A3087EA}" type="presOf" srcId="{7A57CFBF-733B-46F5-B510-8E853BB75B29}" destId="{82B988C7-25A4-4627-8930-B06C9644DBF5}" srcOrd="0" destOrd="0" presId="urn:microsoft.com/office/officeart/2008/layout/LinedList"/>
    <dgm:cxn modelId="{CF6722AC-239D-4AA9-AD50-E7C413B6D9B6}" type="presOf" srcId="{0EF45C62-CB70-480D-ADDF-707992FB696B}" destId="{1B2C63F9-AE54-47D6-8B3A-C5776BB19C99}" srcOrd="0" destOrd="0" presId="urn:microsoft.com/office/officeart/2008/layout/LinedList"/>
    <dgm:cxn modelId="{539ADFBC-60D1-4AE0-8655-1D67416EF011}" type="presOf" srcId="{EDF27535-A086-4F4F-AD0C-9CDDB47A10B7}" destId="{23ECAFE6-ADC8-4FED-8FD4-CFE92E30597C}" srcOrd="0" destOrd="0" presId="urn:microsoft.com/office/officeart/2008/layout/LinedList"/>
    <dgm:cxn modelId="{845E70E2-1E79-4D54-BE54-443F1E026233}" type="presParOf" srcId="{23ECAFE6-ADC8-4FED-8FD4-CFE92E30597C}" destId="{A8471D09-D355-4CB6-8C50-FAF8898F5009}" srcOrd="0" destOrd="0" presId="urn:microsoft.com/office/officeart/2008/layout/LinedList"/>
    <dgm:cxn modelId="{22B3DFB6-DD25-47C2-8C9A-942E64BD66DC}" type="presParOf" srcId="{23ECAFE6-ADC8-4FED-8FD4-CFE92E30597C}" destId="{659E9674-7872-4886-B170-DCD2BB5A4930}" srcOrd="1" destOrd="0" presId="urn:microsoft.com/office/officeart/2008/layout/LinedList"/>
    <dgm:cxn modelId="{AAA2C090-D311-481D-B2F9-292EAD4EB8E1}" type="presParOf" srcId="{659E9674-7872-4886-B170-DCD2BB5A4930}" destId="{897791A8-16A1-4245-8303-3B716A669C2A}" srcOrd="0" destOrd="0" presId="urn:microsoft.com/office/officeart/2008/layout/LinedList"/>
    <dgm:cxn modelId="{79D2ECB0-9045-41CD-B627-073CA6E72215}" type="presParOf" srcId="{659E9674-7872-4886-B170-DCD2BB5A4930}" destId="{8C834104-C9F6-41C6-A6B0-7A249C754A8A}" srcOrd="1" destOrd="0" presId="urn:microsoft.com/office/officeart/2008/layout/LinedList"/>
    <dgm:cxn modelId="{7D88E13A-F9DC-45CA-958A-52F1E01B6D52}" type="presParOf" srcId="{23ECAFE6-ADC8-4FED-8FD4-CFE92E30597C}" destId="{6D7E65CC-F316-4EF9-9FEA-55B472039CF0}" srcOrd="2" destOrd="0" presId="urn:microsoft.com/office/officeart/2008/layout/LinedList"/>
    <dgm:cxn modelId="{57113930-3AA8-4044-848C-1973925998F5}" type="presParOf" srcId="{23ECAFE6-ADC8-4FED-8FD4-CFE92E30597C}" destId="{2E446EF3-B12F-4092-A0A7-CF5F4F19F88F}" srcOrd="3" destOrd="0" presId="urn:microsoft.com/office/officeart/2008/layout/LinedList"/>
    <dgm:cxn modelId="{26BC96FD-5030-4A43-A5CC-E9F8A2A950A7}" type="presParOf" srcId="{2E446EF3-B12F-4092-A0A7-CF5F4F19F88F}" destId="{82B988C7-25A4-4627-8930-B06C9644DBF5}" srcOrd="0" destOrd="0" presId="urn:microsoft.com/office/officeart/2008/layout/LinedList"/>
    <dgm:cxn modelId="{74F64429-DFCE-4D12-A541-FFDECDB642C6}" type="presParOf" srcId="{2E446EF3-B12F-4092-A0A7-CF5F4F19F88F}" destId="{E30BCEE0-D9BB-4E70-9D76-C290365592B2}" srcOrd="1" destOrd="0" presId="urn:microsoft.com/office/officeart/2008/layout/LinedList"/>
    <dgm:cxn modelId="{9C2C5A37-2239-473F-B67F-5AB2380B2E78}" type="presParOf" srcId="{23ECAFE6-ADC8-4FED-8FD4-CFE92E30597C}" destId="{B4AE065F-3E62-4693-9AA0-349E65CF4FB7}" srcOrd="4" destOrd="0" presId="urn:microsoft.com/office/officeart/2008/layout/LinedList"/>
    <dgm:cxn modelId="{A10782AB-6847-4282-AE77-3B6EBCAF779F}" type="presParOf" srcId="{23ECAFE6-ADC8-4FED-8FD4-CFE92E30597C}" destId="{74AEA63B-E040-4516-B0D4-F9A4476834F6}" srcOrd="5" destOrd="0" presId="urn:microsoft.com/office/officeart/2008/layout/LinedList"/>
    <dgm:cxn modelId="{38645AED-F861-4951-B4D8-4BDEE6E1CE0F}" type="presParOf" srcId="{74AEA63B-E040-4516-B0D4-F9A4476834F6}" destId="{1B2C63F9-AE54-47D6-8B3A-C5776BB19C99}" srcOrd="0" destOrd="0" presId="urn:microsoft.com/office/officeart/2008/layout/LinedList"/>
    <dgm:cxn modelId="{202DB763-FB86-4B96-8F03-8B8124A11503}" type="presParOf" srcId="{74AEA63B-E040-4516-B0D4-F9A4476834F6}" destId="{DFF15555-5C14-4498-BA74-20A74D4365A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AD66FF-1E2F-4059-99C7-59DC192A04E8}">
      <dsp:nvSpPr>
        <dsp:cNvPr id="0" name=""/>
        <dsp:cNvSpPr/>
      </dsp:nvSpPr>
      <dsp:spPr>
        <a:xfrm>
          <a:off x="0" y="162305"/>
          <a:ext cx="5029199" cy="87395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Heti tapahtuneen jälkeen</a:t>
          </a:r>
          <a:endParaRPr lang="en-US" sz="2200" kern="1200"/>
        </a:p>
      </dsp:txBody>
      <dsp:txXfrm>
        <a:off x="42663" y="204968"/>
        <a:ext cx="4943873" cy="788627"/>
      </dsp:txXfrm>
    </dsp:sp>
    <dsp:sp modelId="{AC1A09A7-7ADC-458A-9191-1D93B820607F}">
      <dsp:nvSpPr>
        <dsp:cNvPr id="0" name=""/>
        <dsp:cNvSpPr/>
      </dsp:nvSpPr>
      <dsp:spPr>
        <a:xfrm>
          <a:off x="0" y="1099618"/>
          <a:ext cx="5029199" cy="873953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Ihminen ei vielä kykene jäsentämään eikä käsittämään tapahtunutta</a:t>
          </a:r>
          <a:endParaRPr lang="en-US" sz="2200" kern="1200"/>
        </a:p>
      </dsp:txBody>
      <dsp:txXfrm>
        <a:off x="42663" y="1142281"/>
        <a:ext cx="4943873" cy="788627"/>
      </dsp:txXfrm>
    </dsp:sp>
    <dsp:sp modelId="{176CCA5F-188E-4B23-B596-0F7B2BBBDFF1}">
      <dsp:nvSpPr>
        <dsp:cNvPr id="0" name=""/>
        <dsp:cNvSpPr/>
      </dsp:nvSpPr>
      <dsp:spPr>
        <a:xfrm>
          <a:off x="0" y="2036932"/>
          <a:ext cx="5029199" cy="873953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Saattaa laukaista kieltämisen</a:t>
          </a:r>
          <a:endParaRPr lang="en-US" sz="2200" kern="1200"/>
        </a:p>
      </dsp:txBody>
      <dsp:txXfrm>
        <a:off x="42663" y="2079595"/>
        <a:ext cx="4943873" cy="788627"/>
      </dsp:txXfrm>
    </dsp:sp>
    <dsp:sp modelId="{3245D66C-8670-4D90-B402-0DEC148921C8}">
      <dsp:nvSpPr>
        <dsp:cNvPr id="0" name=""/>
        <dsp:cNvSpPr/>
      </dsp:nvSpPr>
      <dsp:spPr>
        <a:xfrm>
          <a:off x="0" y="2974245"/>
          <a:ext cx="5029199" cy="873953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Osa lamaantuu täysin, osa toimii mekaanisesti</a:t>
          </a:r>
          <a:endParaRPr lang="en-US" sz="2200" kern="1200"/>
        </a:p>
      </dsp:txBody>
      <dsp:txXfrm>
        <a:off x="42663" y="3016908"/>
        <a:ext cx="4943873" cy="788627"/>
      </dsp:txXfrm>
    </dsp:sp>
    <dsp:sp modelId="{CEBDEE58-0B6E-40D9-BDFB-F371938A1A0A}">
      <dsp:nvSpPr>
        <dsp:cNvPr id="0" name=""/>
        <dsp:cNvSpPr/>
      </dsp:nvSpPr>
      <dsp:spPr>
        <a:xfrm>
          <a:off x="0" y="3911559"/>
          <a:ext cx="5029199" cy="873953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Epätodellinen olo, itku, paniikki, tunteiden pois sulkeminen</a:t>
          </a:r>
          <a:endParaRPr lang="en-US" sz="2200" kern="1200"/>
        </a:p>
      </dsp:txBody>
      <dsp:txXfrm>
        <a:off x="42663" y="3954222"/>
        <a:ext cx="4943873" cy="7886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8BF45F-6D85-4E74-B1EB-F2C61FA52C2C}">
      <dsp:nvSpPr>
        <dsp:cNvPr id="0" name=""/>
        <dsp:cNvSpPr/>
      </dsp:nvSpPr>
      <dsp:spPr>
        <a:xfrm>
          <a:off x="0" y="54078"/>
          <a:ext cx="5029199" cy="9149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Ihminen alkaa vähitellen käsittää tapahtunutta</a:t>
          </a:r>
          <a:endParaRPr lang="en-US" sz="2300" kern="1200"/>
        </a:p>
      </dsp:txBody>
      <dsp:txXfrm>
        <a:off x="44664" y="98742"/>
        <a:ext cx="4939871" cy="825612"/>
      </dsp:txXfrm>
    </dsp:sp>
    <dsp:sp modelId="{B7C065A3-0410-4892-A37C-20286B85FC33}">
      <dsp:nvSpPr>
        <dsp:cNvPr id="0" name=""/>
        <dsp:cNvSpPr/>
      </dsp:nvSpPr>
      <dsp:spPr>
        <a:xfrm>
          <a:off x="0" y="1035258"/>
          <a:ext cx="5029199" cy="914940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Yritetään muodostaa ja jäsentää ajatusta tapahtuneesta</a:t>
          </a:r>
          <a:endParaRPr lang="en-US" sz="2300" kern="1200"/>
        </a:p>
      </dsp:txBody>
      <dsp:txXfrm>
        <a:off x="44664" y="1079922"/>
        <a:ext cx="4939871" cy="825612"/>
      </dsp:txXfrm>
    </dsp:sp>
    <dsp:sp modelId="{B97D2732-CFEE-46FD-809E-A08ED9F9525E}">
      <dsp:nvSpPr>
        <dsp:cNvPr id="0" name=""/>
        <dsp:cNvSpPr/>
      </dsp:nvSpPr>
      <dsp:spPr>
        <a:xfrm>
          <a:off x="0" y="2016438"/>
          <a:ext cx="5029199" cy="91494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Mieliala voi vaihdella, tapahtunut voi tuottaa tuskaa</a:t>
          </a:r>
          <a:endParaRPr lang="en-US" sz="2300" kern="1200"/>
        </a:p>
      </dsp:txBody>
      <dsp:txXfrm>
        <a:off x="44664" y="2061102"/>
        <a:ext cx="4939871" cy="825612"/>
      </dsp:txXfrm>
    </dsp:sp>
    <dsp:sp modelId="{1F107EF7-448D-423C-BE26-CDB71116888B}">
      <dsp:nvSpPr>
        <dsp:cNvPr id="0" name=""/>
        <dsp:cNvSpPr/>
      </dsp:nvSpPr>
      <dsp:spPr>
        <a:xfrm>
          <a:off x="0" y="2997619"/>
          <a:ext cx="5029199" cy="914940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Syyttäminen, syyllistyminen, raivo, viha, helpotus</a:t>
          </a:r>
          <a:endParaRPr lang="en-US" sz="2300" kern="1200"/>
        </a:p>
      </dsp:txBody>
      <dsp:txXfrm>
        <a:off x="44664" y="3042283"/>
        <a:ext cx="4939871" cy="825612"/>
      </dsp:txXfrm>
    </dsp:sp>
    <dsp:sp modelId="{648180B5-ACD5-481B-8A01-F0DEC3E7C144}">
      <dsp:nvSpPr>
        <dsp:cNvPr id="0" name=""/>
        <dsp:cNvSpPr/>
      </dsp:nvSpPr>
      <dsp:spPr>
        <a:xfrm>
          <a:off x="0" y="3978799"/>
          <a:ext cx="5029199" cy="91494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Usein koko keho reagoi</a:t>
          </a:r>
          <a:endParaRPr lang="en-US" sz="2300" kern="1200"/>
        </a:p>
      </dsp:txBody>
      <dsp:txXfrm>
        <a:off x="44664" y="4023463"/>
        <a:ext cx="4939871" cy="8256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8C94C0-EC0F-4A8F-A3F7-F5F965468E9D}">
      <dsp:nvSpPr>
        <dsp:cNvPr id="0" name=""/>
        <dsp:cNvSpPr/>
      </dsp:nvSpPr>
      <dsp:spPr>
        <a:xfrm>
          <a:off x="0" y="53645"/>
          <a:ext cx="5029199" cy="116477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Tapahtunut aletaan ymmärtää</a:t>
          </a:r>
          <a:endParaRPr lang="en-US" sz="2100" kern="1200"/>
        </a:p>
      </dsp:txBody>
      <dsp:txXfrm>
        <a:off x="56859" y="110504"/>
        <a:ext cx="4915481" cy="1051053"/>
      </dsp:txXfrm>
    </dsp:sp>
    <dsp:sp modelId="{5803F734-B211-4E29-BD92-AC57A50CDFC8}">
      <dsp:nvSpPr>
        <dsp:cNvPr id="0" name=""/>
        <dsp:cNvSpPr/>
      </dsp:nvSpPr>
      <dsp:spPr>
        <a:xfrm>
          <a:off x="0" y="1278897"/>
          <a:ext cx="5029199" cy="1164771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Tapahtunutta ei enää pyritä kieltämään</a:t>
          </a:r>
          <a:endParaRPr lang="en-US" sz="2100" kern="1200"/>
        </a:p>
      </dsp:txBody>
      <dsp:txXfrm>
        <a:off x="56859" y="1335756"/>
        <a:ext cx="4915481" cy="1051053"/>
      </dsp:txXfrm>
    </dsp:sp>
    <dsp:sp modelId="{1821CD7F-8C60-40EC-A293-61F8A3B06099}">
      <dsp:nvSpPr>
        <dsp:cNvPr id="0" name=""/>
        <dsp:cNvSpPr/>
      </dsp:nvSpPr>
      <dsp:spPr>
        <a:xfrm>
          <a:off x="0" y="2504149"/>
          <a:ext cx="5029199" cy="1164771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Tarve pukea tunteet sanoiksi: käsittely</a:t>
          </a:r>
          <a:endParaRPr lang="en-US" sz="2100" kern="1200"/>
        </a:p>
      </dsp:txBody>
      <dsp:txXfrm>
        <a:off x="56859" y="2561008"/>
        <a:ext cx="4915481" cy="1051053"/>
      </dsp:txXfrm>
    </dsp:sp>
    <dsp:sp modelId="{76EE1AEF-1DAA-4F0C-8746-FDBB7ACDC8B9}">
      <dsp:nvSpPr>
        <dsp:cNvPr id="0" name=""/>
        <dsp:cNvSpPr/>
      </dsp:nvSpPr>
      <dsp:spPr>
        <a:xfrm>
          <a:off x="0" y="3729400"/>
          <a:ext cx="5029199" cy="1164771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Saattaa liittyä muisti- ja keskittymisvaikeuksia, ärtyneisyyttä ja sosiaalisista suhteista vetäytymistä</a:t>
          </a:r>
          <a:endParaRPr lang="en-US" sz="2100" kern="1200"/>
        </a:p>
      </dsp:txBody>
      <dsp:txXfrm>
        <a:off x="56859" y="3786259"/>
        <a:ext cx="4915481" cy="10510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D22AED-7824-42D4-9448-DE9DDBB7094E}">
      <dsp:nvSpPr>
        <dsp:cNvPr id="0" name=""/>
        <dsp:cNvSpPr/>
      </dsp:nvSpPr>
      <dsp:spPr>
        <a:xfrm>
          <a:off x="0" y="54078"/>
          <a:ext cx="5029199" cy="9149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Tapahtunut hyväksytään osaksi elämää ja kokemuksia</a:t>
          </a:r>
          <a:endParaRPr lang="en-US" sz="2300" kern="1200"/>
        </a:p>
      </dsp:txBody>
      <dsp:txXfrm>
        <a:off x="44664" y="98742"/>
        <a:ext cx="4939871" cy="825612"/>
      </dsp:txXfrm>
    </dsp:sp>
    <dsp:sp modelId="{55D46582-72ED-4C69-B256-EAC2586CE545}">
      <dsp:nvSpPr>
        <dsp:cNvPr id="0" name=""/>
        <dsp:cNvSpPr/>
      </dsp:nvSpPr>
      <dsp:spPr>
        <a:xfrm>
          <a:off x="0" y="1035258"/>
          <a:ext cx="5029199" cy="914940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Tapahtuneen kanssa pystyy elämään</a:t>
          </a:r>
          <a:endParaRPr lang="en-US" sz="2300" kern="1200"/>
        </a:p>
      </dsp:txBody>
      <dsp:txXfrm>
        <a:off x="44664" y="1079922"/>
        <a:ext cx="4939871" cy="825612"/>
      </dsp:txXfrm>
    </dsp:sp>
    <dsp:sp modelId="{B138C4B1-B6E2-480C-A577-F748B7B1F5B7}">
      <dsp:nvSpPr>
        <dsp:cNvPr id="0" name=""/>
        <dsp:cNvSpPr/>
      </dsp:nvSpPr>
      <dsp:spPr>
        <a:xfrm>
          <a:off x="0" y="2016438"/>
          <a:ext cx="5029199" cy="91494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Ajatukset alkavat suuntautua muualle</a:t>
          </a:r>
          <a:endParaRPr lang="en-US" sz="2300" kern="1200"/>
        </a:p>
      </dsp:txBody>
      <dsp:txXfrm>
        <a:off x="44664" y="2061102"/>
        <a:ext cx="4939871" cy="825612"/>
      </dsp:txXfrm>
    </dsp:sp>
    <dsp:sp modelId="{12A4EB03-8B6B-43CE-A712-47696DEB8027}">
      <dsp:nvSpPr>
        <dsp:cNvPr id="0" name=""/>
        <dsp:cNvSpPr/>
      </dsp:nvSpPr>
      <dsp:spPr>
        <a:xfrm>
          <a:off x="0" y="2997619"/>
          <a:ext cx="5029199" cy="914940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Luottamus elämään palautuu</a:t>
          </a:r>
          <a:endParaRPr lang="en-US" sz="2300" kern="1200"/>
        </a:p>
      </dsp:txBody>
      <dsp:txXfrm>
        <a:off x="44664" y="3042283"/>
        <a:ext cx="4939871" cy="825612"/>
      </dsp:txXfrm>
    </dsp:sp>
    <dsp:sp modelId="{41E94328-D3AC-42DF-A30B-1E1DB47223F0}">
      <dsp:nvSpPr>
        <dsp:cNvPr id="0" name=""/>
        <dsp:cNvSpPr/>
      </dsp:nvSpPr>
      <dsp:spPr>
        <a:xfrm>
          <a:off x="0" y="3978799"/>
          <a:ext cx="5029199" cy="91494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Itselleen annetaan lupa olla taas onnellinen</a:t>
          </a:r>
          <a:endParaRPr lang="en-US" sz="2300" kern="1200"/>
        </a:p>
      </dsp:txBody>
      <dsp:txXfrm>
        <a:off x="44664" y="4023463"/>
        <a:ext cx="4939871" cy="82561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471D09-D355-4CB6-8C50-FAF8898F5009}">
      <dsp:nvSpPr>
        <dsp:cNvPr id="0" name=""/>
        <dsp:cNvSpPr/>
      </dsp:nvSpPr>
      <dsp:spPr>
        <a:xfrm>
          <a:off x="0" y="2720"/>
          <a:ext cx="611096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7791A8-16A1-4245-8303-3B716A669C2A}">
      <dsp:nvSpPr>
        <dsp:cNvPr id="0" name=""/>
        <dsp:cNvSpPr/>
      </dsp:nvSpPr>
      <dsp:spPr>
        <a:xfrm>
          <a:off x="0" y="2720"/>
          <a:ext cx="6110962" cy="1855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/>
            <a:t>Hyvin monenlaisista elämänvaiheista ja tapahtumista voi olla seurauksena kriisi. Taustalla voi olla äkillinen muutos tai järkyttävä tapahtuma. </a:t>
          </a:r>
          <a:endParaRPr lang="en-US" sz="2700" kern="1200"/>
        </a:p>
      </dsp:txBody>
      <dsp:txXfrm>
        <a:off x="0" y="2720"/>
        <a:ext cx="6110962" cy="1855208"/>
      </dsp:txXfrm>
    </dsp:sp>
    <dsp:sp modelId="{6D7E65CC-F316-4EF9-9FEA-55B472039CF0}">
      <dsp:nvSpPr>
        <dsp:cNvPr id="0" name=""/>
        <dsp:cNvSpPr/>
      </dsp:nvSpPr>
      <dsp:spPr>
        <a:xfrm>
          <a:off x="0" y="1857928"/>
          <a:ext cx="611096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B988C7-25A4-4627-8930-B06C9644DBF5}">
      <dsp:nvSpPr>
        <dsp:cNvPr id="0" name=""/>
        <dsp:cNvSpPr/>
      </dsp:nvSpPr>
      <dsp:spPr>
        <a:xfrm>
          <a:off x="0" y="1857928"/>
          <a:ext cx="6110962" cy="1855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/>
            <a:t>Kriisi voi olla myös seurausta useista samanaikaisista kuormittavista asioista. Myös luonnollinen ja ennakoitavissa oleva elämäntapahtuma voi aiheuttaa kriisin. </a:t>
          </a:r>
          <a:endParaRPr lang="en-US" sz="2700" kern="1200"/>
        </a:p>
      </dsp:txBody>
      <dsp:txXfrm>
        <a:off x="0" y="1857928"/>
        <a:ext cx="6110962" cy="1855208"/>
      </dsp:txXfrm>
    </dsp:sp>
    <dsp:sp modelId="{B4AE065F-3E62-4693-9AA0-349E65CF4FB7}">
      <dsp:nvSpPr>
        <dsp:cNvPr id="0" name=""/>
        <dsp:cNvSpPr/>
      </dsp:nvSpPr>
      <dsp:spPr>
        <a:xfrm>
          <a:off x="0" y="3713137"/>
          <a:ext cx="611096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2C63F9-AE54-47D6-8B3A-C5776BB19C99}">
      <dsp:nvSpPr>
        <dsp:cNvPr id="0" name=""/>
        <dsp:cNvSpPr/>
      </dsp:nvSpPr>
      <dsp:spPr>
        <a:xfrm>
          <a:off x="0" y="3713137"/>
          <a:ext cx="6110962" cy="1855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/>
            <a:t>Moninaisuutta voidaan hahmottaa jaottelemalla kriisit kehitys- ja elämäntilannekriiseihin sekä traumaattisiin kriiseihin</a:t>
          </a:r>
          <a:endParaRPr lang="en-US" sz="2700" kern="1200"/>
        </a:p>
      </dsp:txBody>
      <dsp:txXfrm>
        <a:off x="0" y="3713137"/>
        <a:ext cx="6110962" cy="18552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rveyskyla.fi/aivotalo/apua-ja-tukea/sairastuminen-ja-kriisi/kriisin-vaiheet" TargetMode="External"/><Relationship Id="rId2" Type="http://schemas.openxmlformats.org/officeDocument/2006/relationships/hyperlink" Target="https://mieli.fi/fi/mielenterveys/vaikeat-el%C3%A4m%C3%A4ntilanteet/kriisit/miten-tuen-lasta-kriisiss%C3%A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JvLAJAp5Wc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mieli.fi/fi/mielenterveys/vaikeat-el%C3%A4m%C3%A4ntilanteet/sairastuminen-voi-olla-kriisi/kriisist%C3%A4-selviytyminen" TargetMode="External"/><Relationship Id="rId2" Type="http://schemas.openxmlformats.org/officeDocument/2006/relationships/hyperlink" Target="https://www.mielenterveystalo.fi/nuoret/tietoa_mielenterveydesta/mielenterveyden_vahvistaminen/Pages/kuinka_selviydyn.asp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fzX0LZP5L0Y" TargetMode="External"/><Relationship Id="rId4" Type="http://schemas.openxmlformats.org/officeDocument/2006/relationships/hyperlink" Target="https://www.mielenterveysseurat.fi/turku/materiaalit/tietoa-kriiseist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 Light"/>
              </a:rPr>
              <a:t>Kriisi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"/>
              </a:rPr>
              <a:t>  </a:t>
            </a:r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89D38D-1FA8-4FF5-B09F-5F76BE241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Muita lähteitä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648F53E-FD71-4DF8-BAE3-DD5F36043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Lapsen kriisi </a:t>
            </a:r>
            <a:r>
              <a:rPr lang="fi-FI" dirty="0">
                <a:ea typeface="+mn-lt"/>
                <a:cs typeface="+mn-lt"/>
                <a:hlinkClick r:id="rId2"/>
              </a:rPr>
              <a:t>https://mieli.fi/fi/mielenterveys/vaikeat-el%C3%A4m%C3%A4ntilanteet/kriisit/miten-tuen-lasta-kriisiss%C3%A4</a:t>
            </a:r>
            <a:endParaRPr lang="fi-FI" dirty="0">
              <a:ea typeface="+mn-lt"/>
              <a:cs typeface="+mn-lt"/>
            </a:endParaRPr>
          </a:p>
          <a:p>
            <a:endParaRPr lang="fi-FI" dirty="0">
              <a:cs typeface="Calibri"/>
            </a:endParaRPr>
          </a:p>
          <a:p>
            <a:r>
              <a:rPr lang="fi-FI" dirty="0">
                <a:ea typeface="+mn-lt"/>
                <a:cs typeface="+mn-lt"/>
                <a:hlinkClick r:id="rId3"/>
              </a:rPr>
              <a:t>https://www.terveyskyla.fi/aivotalo/apua-ja-tukea/sairastuminen-ja-kriisi/kriisin-vaiheet</a:t>
            </a:r>
          </a:p>
          <a:p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  <a:hlinkClick r:id="rId4"/>
              </a:rPr>
              <a:t>https://www.youtube.com/watch?v=JvLAJAp5Wcs</a:t>
            </a:r>
            <a:r>
              <a:rPr lang="fi-FI" dirty="0">
                <a:ea typeface="+mn-lt"/>
                <a:cs typeface="+mn-lt"/>
              </a:rPr>
              <a:t> (Kriisit ja </a:t>
            </a:r>
            <a:r>
              <a:rPr lang="fi-FI">
                <a:ea typeface="+mn-lt"/>
                <a:cs typeface="+mn-lt"/>
              </a:rPr>
              <a:t>selviytymisen tukeminen-video, tämä kannattaa katsoa!)</a:t>
            </a:r>
            <a:endParaRPr lang="fi-FI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5176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2D8B3183-4D27-47C8-A2B6-96FFD47E8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 Light"/>
              </a:rPr>
              <a:t>Kriisin vaiheet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8C29C7-9514-4CBF-9DCA-924EDE692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400">
                <a:solidFill>
                  <a:srgbClr val="000000"/>
                </a:solidFill>
                <a:cs typeface="Calibri"/>
              </a:rPr>
              <a:t>Kriisistä selviytyminen voidaan jakaa neljään eri vaiheeseen:</a:t>
            </a:r>
            <a:br>
              <a:rPr lang="fi-FI" sz="2400">
                <a:solidFill>
                  <a:srgbClr val="000000"/>
                </a:solidFill>
                <a:cs typeface="Calibri"/>
              </a:rPr>
            </a:br>
            <a:endParaRPr lang="fi-FI" sz="2400">
              <a:solidFill>
                <a:srgbClr val="000000"/>
              </a:solidFill>
              <a:cs typeface="Calibri"/>
            </a:endParaRPr>
          </a:p>
          <a:p>
            <a:r>
              <a:rPr lang="fi-FI" sz="2400" b="1">
                <a:solidFill>
                  <a:srgbClr val="000000"/>
                </a:solidFill>
                <a:cs typeface="Calibri"/>
              </a:rPr>
              <a:t>Shokkivaihe</a:t>
            </a:r>
          </a:p>
          <a:p>
            <a:r>
              <a:rPr lang="fi-FI" sz="2400" b="1">
                <a:solidFill>
                  <a:srgbClr val="000000"/>
                </a:solidFill>
                <a:cs typeface="Calibri"/>
              </a:rPr>
              <a:t>Reaktiovaihe</a:t>
            </a:r>
          </a:p>
          <a:p>
            <a:r>
              <a:rPr lang="fi-FI" sz="2400" b="1">
                <a:solidFill>
                  <a:srgbClr val="000000"/>
                </a:solidFill>
                <a:cs typeface="Calibri"/>
              </a:rPr>
              <a:t>Käsittelyvaihe</a:t>
            </a:r>
          </a:p>
          <a:p>
            <a:r>
              <a:rPr lang="fi-FI" sz="2400" b="1">
                <a:solidFill>
                  <a:srgbClr val="000000"/>
                </a:solidFill>
                <a:cs typeface="Calibri"/>
              </a:rPr>
              <a:t>Uudelleen suuntautumisen vaihe</a:t>
            </a:r>
          </a:p>
        </p:txBody>
      </p:sp>
    </p:spTree>
    <p:extLst>
      <p:ext uri="{BB962C8B-B14F-4D97-AF65-F5344CB8AC3E}">
        <p14:creationId xmlns:p14="http://schemas.microsoft.com/office/powerpoint/2010/main" val="1163254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57D4A72-F4F1-498A-B083-59E8C50B78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5"/>
              </a:gs>
              <a:gs pos="25000">
                <a:schemeClr val="accent5"/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7FF3303-6FC3-4637-A201-B4CCC1C992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20636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6329191-942F-42AB-94D0-1E1493570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23236"/>
            <a:ext cx="3659777" cy="2820908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  <a:cs typeface="Calibri Light"/>
              </a:rPr>
              <a:t>Shokkivaihe</a:t>
            </a:r>
            <a:endParaRPr lang="fi-FI" sz="4000">
              <a:solidFill>
                <a:srgbClr val="FFFFFF"/>
              </a:solidFill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262760B0-2578-4EB8-9272-34810095DF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7502266"/>
              </p:ext>
            </p:extLst>
          </p:nvPr>
        </p:nvGraphicFramePr>
        <p:xfrm>
          <a:off x="6355080" y="955653"/>
          <a:ext cx="5029200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66928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57D4A72-F4F1-498A-B083-59E8C50B78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5"/>
              </a:gs>
              <a:gs pos="25000">
                <a:schemeClr val="accent5"/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7FF3303-6FC3-4637-A201-B4CCC1C992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20636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6FA3E0A8-41F2-4D28-86BE-78F9C543B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23236"/>
            <a:ext cx="3659777" cy="2820908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  <a:cs typeface="Calibri Light"/>
              </a:rPr>
              <a:t>Reaktiovaihe</a:t>
            </a:r>
            <a:endParaRPr lang="fi-FI" sz="4000">
              <a:solidFill>
                <a:srgbClr val="FFFFFF"/>
              </a:solidFill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06420CFB-B3A4-4C74-9E31-6F9006D12B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6263216"/>
              </p:ext>
            </p:extLst>
          </p:nvPr>
        </p:nvGraphicFramePr>
        <p:xfrm>
          <a:off x="6355080" y="955653"/>
          <a:ext cx="5029200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51482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57D4A72-F4F1-498A-B083-59E8C50B78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5"/>
              </a:gs>
              <a:gs pos="25000">
                <a:schemeClr val="accent5"/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7FF3303-6FC3-4637-A201-B4CCC1C992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20636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2C9A8ADF-0BE1-40A7-AF83-F124A3826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23236"/>
            <a:ext cx="3659777" cy="2820908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  <a:cs typeface="Calibri Light"/>
              </a:rPr>
              <a:t>Käsittelyvaihe</a:t>
            </a:r>
            <a:endParaRPr lang="fi-FI" sz="4000">
              <a:solidFill>
                <a:srgbClr val="FFFFFF"/>
              </a:solidFill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EEE88EF0-F5EC-4777-984C-7213F89625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0682179"/>
              </p:ext>
            </p:extLst>
          </p:nvPr>
        </p:nvGraphicFramePr>
        <p:xfrm>
          <a:off x="6355080" y="955653"/>
          <a:ext cx="5029200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66856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57D4A72-F4F1-498A-B083-59E8C50B78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7FF3303-6FC3-4637-A201-B4CCC1C992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20636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3401BB1F-6A83-4C97-972E-E13F09D35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23236"/>
            <a:ext cx="3659777" cy="2820908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  <a:cs typeface="Calibri Light"/>
              </a:rPr>
              <a:t>Uudelleen suuntautumisen vaihe</a:t>
            </a:r>
            <a:endParaRPr lang="fi-FI" sz="4000">
              <a:solidFill>
                <a:srgbClr val="FFFFFF"/>
              </a:solidFill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1B2B61EA-220E-46CB-B6D9-AFFB462823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6201926"/>
              </p:ext>
            </p:extLst>
          </p:nvPr>
        </p:nvGraphicFramePr>
        <p:xfrm>
          <a:off x="6355080" y="955653"/>
          <a:ext cx="5029200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98353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5016AEC-0320-4ED0-8ECB-FE11DDDFE1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A792DF6-CC34-4DC4-9334-D43BB7836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895351"/>
            <a:ext cx="4634376" cy="5067298"/>
          </a:xfrm>
          <a:prstGeom prst="rect">
            <a:avLst/>
          </a:prstGeom>
          <a:ln/>
          <a:effectLst>
            <a:outerShdw blurRad="406400" dist="317500" dir="5400000" sx="89000" sy="89000" rotWithShape="0">
              <a:prstClr val="black">
                <a:alpha val="15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72AEE8A-BD42-4AB0-BBD7-9B2D6CAD6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1368612"/>
            <a:ext cx="2888241" cy="4116964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  <a:cs typeface="Calibri Light"/>
              </a:rPr>
              <a:t>Erilaisia kriisejä</a:t>
            </a:r>
            <a:endParaRPr lang="fi-FI" sz="400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11C1E93-97B5-4D8C-BB2E-281C9FA3F5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11999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38266C67-2C6E-404C-9872-7C8EA59A53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2154243"/>
              </p:ext>
            </p:extLst>
          </p:nvPr>
        </p:nvGraphicFramePr>
        <p:xfrm>
          <a:off x="5261530" y="643467"/>
          <a:ext cx="6110962" cy="5571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6381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83F39744-70CE-4D89-872A-1FDDA0C70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fi-FI" sz="4000">
                <a:solidFill>
                  <a:srgbClr val="FFFFFF"/>
                </a:solidFill>
                <a:cs typeface="Calibri Light"/>
              </a:rPr>
              <a:t>...</a:t>
            </a:r>
            <a:endParaRPr lang="fi-FI" sz="4000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D56E20-8034-44B8-9B69-92ED1DB24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fi-FI" sz="2000">
                <a:solidFill>
                  <a:srgbClr val="000000"/>
                </a:solidFill>
                <a:ea typeface="+mn-lt"/>
                <a:cs typeface="+mn-lt"/>
              </a:rPr>
              <a:t>Kehitys- ja elämäntilannekriisit:</a:t>
            </a:r>
            <a:endParaRPr lang="fi-FI" sz="2000">
              <a:solidFill>
                <a:srgbClr val="000000"/>
              </a:solidFill>
              <a:cs typeface="Calibri" panose="020F0502020204030204"/>
            </a:endParaRPr>
          </a:p>
          <a:p>
            <a:r>
              <a:rPr lang="fi-FI" sz="2000">
                <a:solidFill>
                  <a:srgbClr val="000000"/>
                </a:solidFill>
                <a:ea typeface="+mn-lt"/>
                <a:cs typeface="+mn-lt"/>
              </a:rPr>
              <a:t>Kehityskriisit ja elämäntilannekriisit liittyvät normaaliin elämänkulkuun ihmisen siirtyessä elämänvaiheesta toiseen. Myös positiivinen tapahtuma, kuten toivotun lapsen syntymä voi aiheuttaa kriisin</a:t>
            </a:r>
          </a:p>
          <a:p>
            <a:pPr marL="0" indent="0">
              <a:buNone/>
            </a:pPr>
            <a:r>
              <a:rPr lang="fi-FI" sz="2000">
                <a:solidFill>
                  <a:srgbClr val="000000"/>
                </a:solidFill>
                <a:ea typeface="+mn-lt"/>
                <a:cs typeface="+mn-lt"/>
              </a:rPr>
              <a:t>Traumaattiset kriisit:</a:t>
            </a:r>
            <a:endParaRPr lang="fi-FI" sz="2000">
              <a:solidFill>
                <a:srgbClr val="000000"/>
              </a:solidFill>
              <a:cs typeface="Calibri"/>
            </a:endParaRPr>
          </a:p>
          <a:p>
            <a:r>
              <a:rPr lang="fi-FI" sz="2000">
                <a:solidFill>
                  <a:srgbClr val="000000"/>
                </a:solidFill>
                <a:ea typeface="+mn-lt"/>
                <a:cs typeface="+mn-lt"/>
              </a:rPr>
              <a:t>Traumaattisen kriisin synnyttää usein epätavallisen voimakas ja epänormaali tapahtuma, johon liittyy suuri tunnejärkytys ja jota omat voimat eivät riitä kohtaamaan.</a:t>
            </a:r>
            <a:endParaRPr lang="fi-FI" sz="2000">
              <a:solidFill>
                <a:srgbClr val="000000"/>
              </a:solidFill>
            </a:endParaRPr>
          </a:p>
          <a:p>
            <a:endParaRPr lang="fi-FI" sz="2000">
              <a:solidFill>
                <a:srgbClr val="000000"/>
              </a:solidFill>
              <a:cs typeface="Calibri"/>
            </a:endParaRPr>
          </a:p>
          <a:p>
            <a:endParaRPr lang="fi-FI" sz="2000">
              <a:solidFill>
                <a:srgbClr val="00000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22791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3E142D-EA6A-4D8E-99E8-179A3E5AB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Kuinka selviytyä?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B66D08-C906-4CE1-A2B9-DEF7CDBD4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dirty="0">
                <a:ea typeface="+mn-lt"/>
                <a:cs typeface="+mn-lt"/>
                <a:hlinkClick r:id="rId2"/>
              </a:rPr>
              <a:t>https://www.mielenterveystalo.fi/nuoret/tietoa_mielenterveydesta/mielenterveyden_vahvistaminen/Pages/kuinka_selviydyn.aspx</a:t>
            </a:r>
            <a:endParaRPr lang="fi-FI" dirty="0">
              <a:ea typeface="+mn-lt"/>
              <a:cs typeface="+mn-lt"/>
            </a:endParaRPr>
          </a:p>
          <a:p>
            <a:endParaRPr lang="fi-FI" dirty="0">
              <a:cs typeface="Calibri"/>
            </a:endParaRPr>
          </a:p>
          <a:p>
            <a:r>
              <a:rPr lang="fi-FI" dirty="0">
                <a:ea typeface="+mn-lt"/>
                <a:cs typeface="+mn-lt"/>
                <a:hlinkClick r:id="rId3"/>
              </a:rPr>
              <a:t>https://mieli.fi/fi/mielenterveys/vaikeat-el%C3%A4m%C3%A4ntilanteet/sairastuminen-voi-olla-kriisi/kriisist%C3%A4-selviytyminen</a:t>
            </a:r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r>
              <a:rPr lang="fi-FI" dirty="0">
                <a:ea typeface="+mn-lt"/>
                <a:cs typeface="+mn-lt"/>
                <a:hlinkClick r:id="rId4"/>
              </a:rPr>
              <a:t>https://www.mielenterveysseurat.fi/turku/materiaalit/tietoa-kriiseista/</a:t>
            </a:r>
            <a:endParaRPr lang="fi-FI" dirty="0">
              <a:cs typeface="Calibri"/>
            </a:endParaRPr>
          </a:p>
          <a:p>
            <a:r>
              <a:rPr lang="fi-FI" dirty="0">
                <a:ea typeface="+mn-lt"/>
                <a:cs typeface="+mn-lt"/>
                <a:hlinkClick r:id="rId5"/>
              </a:rPr>
              <a:t>https://www.youtube.com/watch?v=fzX0LZP5L0Y</a:t>
            </a:r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32837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Laajakuva</PresentationFormat>
  <Slides>10</Slides>
  <Notes>0</Notes>
  <HiddenSlides>0</HiddenSlide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Office-teema</vt:lpstr>
      <vt:lpstr>Kriisi</vt:lpstr>
      <vt:lpstr>Kriisin vaiheet</vt:lpstr>
      <vt:lpstr>Shokkivaihe</vt:lpstr>
      <vt:lpstr>Reaktiovaihe</vt:lpstr>
      <vt:lpstr>Käsittelyvaihe</vt:lpstr>
      <vt:lpstr>Uudelleen suuntautumisen vaihe</vt:lpstr>
      <vt:lpstr>Erilaisia kriisejä</vt:lpstr>
      <vt:lpstr>...</vt:lpstr>
      <vt:lpstr>Kuinka selviytyä?</vt:lpstr>
      <vt:lpstr>Muita lähteitä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revision>29</cp:revision>
  <dcterms:created xsi:type="dcterms:W3CDTF">2012-08-08T08:08:12Z</dcterms:created>
  <dcterms:modified xsi:type="dcterms:W3CDTF">2021-04-30T07:28:29Z</dcterms:modified>
</cp:coreProperties>
</file>