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4AA87-CE6E-4485-97D4-EF4A6C1BFEE1}" type="datetimeFigureOut">
              <a:rPr lang="fi-FI" smtClean="0"/>
              <a:pPr/>
              <a:t>13.12.2016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E467-E4B4-4ED6-A734-562A13AAA20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wmf"/><Relationship Id="rId7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://www.google.fi/url?sa=i&amp;rct=j&amp;q=&amp;esrc=s&amp;source=images&amp;cd=&amp;cad=rja&amp;uact=8&amp;docid=CFQd4Pbvy8QpnM&amp;tbnid=dovmyfurPfJXGM:&amp;ved=0CAUQjRw&amp;url=http://www.inseed.org/publ/2008/swm/komposti.html&amp;ei=K3kwU-7KLebI4gTqnIHICA&amp;bvm=bv.63587204,d.bGE&amp;psig=AFQjCNFOTIu2xZ0iShkduExGrUTTYieaUQ&amp;ust=1395772029600086" TargetMode="External"/><Relationship Id="rId4" Type="http://schemas.openxmlformats.org/officeDocument/2006/relationships/image" Target="../media/image3.w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ti\AppData\Local\Microsoft\Windows\Temporary Internet Files\Content.IE5\JTPJEC2V\MC9004375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49" y="1403262"/>
            <a:ext cx="2157743" cy="1944216"/>
          </a:xfrm>
          <a:prstGeom prst="rect">
            <a:avLst/>
          </a:prstGeom>
          <a:noFill/>
        </p:spPr>
      </p:pic>
      <p:pic>
        <p:nvPicPr>
          <p:cNvPr id="1027" name="Picture 3" descr="C:\Users\Kati\AppData\Local\Microsoft\Windows\Temporary Internet Files\Content.IE5\6MRYPRE3\MC9003119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7309" y="1778017"/>
            <a:ext cx="2721264" cy="1656184"/>
          </a:xfrm>
          <a:prstGeom prst="rect">
            <a:avLst/>
          </a:prstGeom>
          <a:noFill/>
        </p:spPr>
      </p:pic>
      <p:pic>
        <p:nvPicPr>
          <p:cNvPr id="1031" name="Picture 7" descr="C:\Users\Kati\AppData\Local\Microsoft\Windows\Temporary Internet Files\Content.IE5\PZIMZB4J\MC9004303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660463"/>
            <a:ext cx="2736304" cy="2697560"/>
          </a:xfrm>
          <a:prstGeom prst="rect">
            <a:avLst/>
          </a:prstGeom>
          <a:noFill/>
        </p:spPr>
      </p:pic>
      <p:pic>
        <p:nvPicPr>
          <p:cNvPr id="1033" name="Picture 9" descr="https://encrypted-tbn2.gstatic.com/images?q=tbn:ANd9GcR9ub9sP_Bw3l8yAtAUxeG4nai2B5DQIZXdHjjLZkE_ivh2BZ6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749" y="3986036"/>
            <a:ext cx="2592288" cy="2530197"/>
          </a:xfrm>
          <a:prstGeom prst="rect">
            <a:avLst/>
          </a:prstGeom>
          <a:noFill/>
        </p:spPr>
      </p:pic>
      <p:pic>
        <p:nvPicPr>
          <p:cNvPr id="3" name="Picture 3" descr="C:\Users\Kati\AppData\Local\Microsoft\Windows\Temporary Internet Files\Content.IE5\JTPJEC2V\MC900351181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80312" y="3933056"/>
            <a:ext cx="1080120" cy="2583177"/>
          </a:xfrm>
          <a:prstGeom prst="rect">
            <a:avLst/>
          </a:prstGeom>
          <a:noFill/>
        </p:spPr>
      </p:pic>
      <p:pic>
        <p:nvPicPr>
          <p:cNvPr id="1028" name="Picture 4" descr="C:\Users\Kati\AppData\Local\Microsoft\Windows\Temporary Internet Files\Content.IE5\6MRYPRE3\MC900431586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3717032"/>
            <a:ext cx="1008112" cy="1008112"/>
          </a:xfrm>
          <a:prstGeom prst="rect">
            <a:avLst/>
          </a:prstGeom>
          <a:noFill/>
        </p:spPr>
      </p:pic>
      <p:sp>
        <p:nvSpPr>
          <p:cNvPr id="10" name="Suorakulmio 9"/>
          <p:cNvSpPr/>
          <p:nvPr/>
        </p:nvSpPr>
        <p:spPr>
          <a:xfrm>
            <a:off x="6300192" y="3645024"/>
            <a:ext cx="2520280" cy="3024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21722" y="4221088"/>
            <a:ext cx="2705100" cy="16859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462056"/>
            <a:ext cx="5603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>
                <a:latin typeface="Arial" panose="020B0604020202020204" pitchFamily="34" charset="0"/>
                <a:cs typeface="Arial" panose="020B0604020202020204" pitchFamily="34" charset="0"/>
              </a:rPr>
              <a:t>Vad kan man göra för miljön?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Man kan…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sortera sopor.</a:t>
            </a:r>
          </a:p>
          <a:p>
            <a:r>
              <a:rPr lang="fi-FI" dirty="0"/>
              <a:t>2. åka kollektivt.</a:t>
            </a:r>
          </a:p>
          <a:p>
            <a:r>
              <a:rPr lang="fi-FI" dirty="0"/>
              <a:t>3. köpa secondhand.</a:t>
            </a:r>
          </a:p>
          <a:p>
            <a:r>
              <a:rPr lang="fi-FI" dirty="0"/>
              <a:t>4. kompostera.</a:t>
            </a:r>
          </a:p>
          <a:p>
            <a:r>
              <a:rPr lang="fi-FI" dirty="0"/>
              <a:t>5. panta flaskor.</a:t>
            </a:r>
          </a:p>
          <a:p>
            <a:r>
              <a:rPr lang="fi-FI" dirty="0"/>
              <a:t>6. spara vatten.</a:t>
            </a:r>
          </a:p>
        </p:txBody>
      </p:sp>
      <p:pic>
        <p:nvPicPr>
          <p:cNvPr id="4" name="Picture 3" descr="Ecology Recycle by mrallowski - Just another eco dra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916832"/>
            <a:ext cx="2817180" cy="281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72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39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PowerPoint Presentation</vt:lpstr>
      <vt:lpstr>Man kan…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Kati</dc:creator>
  <cp:lastModifiedBy>Kati</cp:lastModifiedBy>
  <cp:revision>5</cp:revision>
  <dcterms:created xsi:type="dcterms:W3CDTF">2014-03-24T18:22:05Z</dcterms:created>
  <dcterms:modified xsi:type="dcterms:W3CDTF">2016-12-13T17:24:48Z</dcterms:modified>
</cp:coreProperties>
</file>