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ko.fi/vastuullisesti/alkoholi-ja-terveys/laakkeet-ja-alkoholi-voivat-aiheuttaa-ikavia-yhteisvaikutuksia" TargetMode="External"/><Relationship Id="rId2" Type="http://schemas.openxmlformats.org/officeDocument/2006/relationships/hyperlink" Target="https://sic.fimea.fi/2_2012/alkoholin_ja_laakkeen_yhteisvaikutukse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Lääkehoitoon vaikuttavia tekijöitä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1802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57349" y="0"/>
            <a:ext cx="990164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80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Sukupuoli</a:t>
            </a:r>
          </a:p>
          <a:p>
            <a:pPr lvl="1"/>
            <a:r>
              <a:rPr lang="fi-FI" dirty="0" smtClean="0"/>
              <a:t>Vaikuttaa mm. hormonitoiminnan kautta</a:t>
            </a:r>
          </a:p>
          <a:p>
            <a:pPr lvl="1"/>
            <a:r>
              <a:rPr lang="fi-FI" dirty="0" smtClean="0"/>
              <a:t>Naisilla enemmän rasvakudosta, kuin miehillä</a:t>
            </a:r>
          </a:p>
          <a:p>
            <a:r>
              <a:rPr lang="fi-FI" dirty="0" smtClean="0"/>
              <a:t>Perinnölliset tekijät</a:t>
            </a:r>
          </a:p>
          <a:p>
            <a:pPr lvl="1"/>
            <a:r>
              <a:rPr lang="fi-FI" dirty="0" smtClean="0"/>
              <a:t>Voivat muuttaa lääkeaineiden yhteisvaikutuksia tai lääkkeestä saatavaa tehoa</a:t>
            </a:r>
          </a:p>
          <a:p>
            <a:r>
              <a:rPr lang="fi-FI" dirty="0" smtClean="0"/>
              <a:t>Toleranssi</a:t>
            </a:r>
          </a:p>
          <a:p>
            <a:pPr lvl="1"/>
            <a:r>
              <a:rPr lang="fi-FI" dirty="0" smtClean="0"/>
              <a:t>Lääkeitä tarvitaan yhä suurempia annoksia toivotun vasteen saavuttamiseksi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9913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382051"/>
          </a:xfrm>
        </p:spPr>
        <p:txBody>
          <a:bodyPr>
            <a:normAutofit/>
          </a:bodyPr>
          <a:lstStyle/>
          <a:p>
            <a:r>
              <a:rPr lang="fi-FI" dirty="0" smtClean="0"/>
              <a:t>alkoholi</a:t>
            </a:r>
          </a:p>
          <a:p>
            <a:pPr lvl="1"/>
            <a:r>
              <a:rPr lang="fi-FI" dirty="0" smtClean="0"/>
              <a:t>Voi voimistaa tai heikentää lääkkeen tehoa</a:t>
            </a:r>
          </a:p>
          <a:p>
            <a:pPr lvl="1"/>
            <a:r>
              <a:rPr lang="fi-FI" dirty="0" smtClean="0"/>
              <a:t>Useimpien lääkkeiden käytössä yksittäinen alkoholiannos ei aiheuta ongelmia</a:t>
            </a:r>
          </a:p>
          <a:p>
            <a:pPr lvl="1"/>
            <a:r>
              <a:rPr lang="fi-FI" dirty="0" smtClean="0"/>
              <a:t>Keskushermostolama</a:t>
            </a:r>
          </a:p>
          <a:p>
            <a:pPr lvl="1"/>
            <a:r>
              <a:rPr lang="fi-FI" dirty="0" smtClean="0"/>
              <a:t>Antabusreaktio </a:t>
            </a:r>
            <a:r>
              <a:rPr lang="fi-FI" dirty="0">
                <a:hlinkClick r:id="rId2"/>
              </a:rPr>
              <a:t>Alkoholin ja lääkkeiden yhteisvaikutukset - Sic! (fimea.fi)</a:t>
            </a:r>
            <a:endParaRPr lang="fi-FI" dirty="0" smtClean="0"/>
          </a:p>
          <a:p>
            <a:pPr lvl="1"/>
            <a:r>
              <a:rPr lang="fi-FI" dirty="0" smtClean="0"/>
              <a:t>Maksa- ja munuaishaittoja </a:t>
            </a:r>
            <a:r>
              <a:rPr lang="fi-FI" dirty="0">
                <a:hlinkClick r:id="rId3"/>
              </a:rPr>
              <a:t>Lääkkeet ja alkoholi voivat aiheuttaa ikäviä yhteisvaikutuksia | Alko</a:t>
            </a:r>
            <a:endParaRPr lang="fi-FI" dirty="0" smtClean="0"/>
          </a:p>
          <a:p>
            <a:pPr lvl="1"/>
            <a:r>
              <a:rPr lang="fi-FI" dirty="0" smtClean="0"/>
              <a:t>Hypoglykemian riski</a:t>
            </a:r>
          </a:p>
          <a:p>
            <a:pPr lvl="1"/>
            <a:r>
              <a:rPr lang="fi-FI" dirty="0" smtClean="0"/>
              <a:t>Rytmihäiriöalttiutta</a:t>
            </a:r>
          </a:p>
          <a:p>
            <a:pPr lvl="1"/>
            <a:r>
              <a:rPr lang="fi-FI" dirty="0" smtClean="0"/>
              <a:t>Varfariinin vaikutuksen voimistuminen</a:t>
            </a:r>
          </a:p>
          <a:p>
            <a:pPr lvl="1"/>
            <a:r>
              <a:rPr lang="fi-FI" dirty="0" smtClean="0"/>
              <a:t>Verenpainelääkkeiden vaikutuksen heikkeneminen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2649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Lääkeaineyliherkkyys</a:t>
            </a:r>
          </a:p>
          <a:p>
            <a:pPr lvl="1"/>
            <a:r>
              <a:rPr lang="fi-FI" dirty="0" smtClean="0"/>
              <a:t>Nokkosihottuma, kuume, kutina, nivelkipu, </a:t>
            </a:r>
            <a:r>
              <a:rPr lang="fi-FI" dirty="0" err="1" smtClean="0"/>
              <a:t>anafylaktinen</a:t>
            </a:r>
            <a:r>
              <a:rPr lang="fi-FI" dirty="0" smtClean="0"/>
              <a:t> reaktio, </a:t>
            </a:r>
            <a:r>
              <a:rPr lang="fi-FI" dirty="0" err="1" smtClean="0"/>
              <a:t>agranulosytoosi</a:t>
            </a:r>
            <a:endParaRPr lang="fi-FI" dirty="0" smtClean="0"/>
          </a:p>
          <a:p>
            <a:pPr lvl="1"/>
            <a:r>
              <a:rPr lang="fi-FI" dirty="0" smtClean="0"/>
              <a:t>Lääkeaineyliherkkyydet tulee dokumentoida potilasasiakirjoihin hyvin</a:t>
            </a:r>
          </a:p>
          <a:p>
            <a:r>
              <a:rPr lang="fi-FI" dirty="0" smtClean="0"/>
              <a:t>Lääkeaineriippuvuus</a:t>
            </a:r>
          </a:p>
          <a:p>
            <a:r>
              <a:rPr lang="fi-FI" dirty="0" smtClean="0"/>
              <a:t>Leikkaukseen menevä potilas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7077768"/>
      </p:ext>
    </p:extLst>
  </p:cSld>
  <p:clrMapOvr>
    <a:masterClrMapping/>
  </p:clrMapOvr>
</p:sld>
</file>

<file path=ppt/theme/theme1.xml><?xml version="1.0" encoding="utf-8"?>
<a:theme xmlns:a="http://schemas.openxmlformats.org/drawingml/2006/main" name="Pisar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TM04033925[[fn=Pisara]]</Template>
  <TotalTime>17</TotalTime>
  <Words>104</Words>
  <Application>Microsoft Office PowerPoint</Application>
  <PresentationFormat>Laajakuva</PresentationFormat>
  <Paragraphs>23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Tw Cen MT</vt:lpstr>
      <vt:lpstr>Pisara</vt:lpstr>
      <vt:lpstr>Lääkehoitoon vaikuttavia tekijöitä</vt:lpstr>
      <vt:lpstr>PowerPoint-esitys</vt:lpstr>
      <vt:lpstr>PowerPoint-esitys</vt:lpstr>
      <vt:lpstr>PowerPoint-esitys</vt:lpstr>
      <vt:lpstr>PowerPoint-esitys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Lääkehoitoon vaikuttavia tekijöitä</dc:title>
  <dc:creator>Partanen Mari</dc:creator>
  <cp:lastModifiedBy>Partanen Mari</cp:lastModifiedBy>
  <cp:revision>2</cp:revision>
  <dcterms:created xsi:type="dcterms:W3CDTF">2021-02-21T19:00:59Z</dcterms:created>
  <dcterms:modified xsi:type="dcterms:W3CDTF">2021-02-21T19:18:09Z</dcterms:modified>
</cp:coreProperties>
</file>