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rveyskirjasto.fi/terveyskirjasto/tk.koti?p_artikkeli=tkv0000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ydan.fi/fakta/inr-seuranta-marevan-hoidossa/?gclid=Cj0KCQiAyJOBBhDCARIsAJG2h5c9JClPBz8Y7hTng7oi5d_RXGEFoKFjqYrx1-NqLfrUswdiUoiR4bAaAhoxEALw_wc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Rasitusrintakipu, Sydäninfarkti, sydämen vajaatoiminta, rytmihäiriöt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953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Rasitusrintakipu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err="1" smtClean="0"/>
              <a:t>Angina</a:t>
            </a:r>
            <a:r>
              <a:rPr lang="fi-FI" dirty="0" smtClean="0"/>
              <a:t> </a:t>
            </a:r>
            <a:r>
              <a:rPr lang="fi-FI" dirty="0" err="1" smtClean="0"/>
              <a:t>pectoris</a:t>
            </a:r>
            <a:endParaRPr lang="fi-FI" dirty="0" smtClean="0"/>
          </a:p>
          <a:p>
            <a:r>
              <a:rPr lang="fi-FI" dirty="0" smtClean="0"/>
              <a:t>Kipu säteilee vasempaan käteen, kaulaan, leukaan, närästää, etovaa oloa</a:t>
            </a:r>
          </a:p>
          <a:p>
            <a:r>
              <a:rPr lang="fi-FI" dirty="0" smtClean="0"/>
              <a:t>Kipu johtuu tukoksesta sydämessä, jolloin sydänlihas ei saa riittävästi verta ja happea. Kun rasitus loppuu, kipu helpottaa nopeasti</a:t>
            </a:r>
          </a:p>
          <a:p>
            <a:r>
              <a:rPr lang="fi-FI" dirty="0" smtClean="0"/>
              <a:t>Nitro heti rintakivun alettua helpottaa</a:t>
            </a:r>
          </a:p>
          <a:p>
            <a:r>
              <a:rPr lang="fi-FI" dirty="0" smtClean="0"/>
              <a:t>3 kertaa 5 min välein, mutta entä jos ei helpota….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3621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Rintakipu: milloin lääkäriin? (terveyskirjasto.fi)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600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(sepelvaltimotautikohtaus) sydäninfarkti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Kipu jatkuu voimakkaana, eikä helpotu lepäämällä tai nitrolla ---sydäninfarkti</a:t>
            </a:r>
          </a:p>
          <a:p>
            <a:r>
              <a:rPr lang="fi-FI" dirty="0" smtClean="0"/>
              <a:t>Valtimosuonen seinämään on syntynyt repeämä, jonka seurauksena valtimo tukkeutuu, osa sydänlihaksesta jää ilman verta</a:t>
            </a:r>
          </a:p>
          <a:p>
            <a:r>
              <a:rPr lang="fi-FI" dirty="0" smtClean="0"/>
              <a:t>112, välitön sairaalahoito</a:t>
            </a:r>
          </a:p>
          <a:p>
            <a:r>
              <a:rPr lang="fi-FI" dirty="0" smtClean="0"/>
              <a:t>Asa, nitro, morfiini, beetasalpaaja</a:t>
            </a:r>
          </a:p>
          <a:p>
            <a:r>
              <a:rPr lang="fi-FI" dirty="0" smtClean="0"/>
              <a:t>Liuotushoito</a:t>
            </a:r>
          </a:p>
          <a:p>
            <a:r>
              <a:rPr lang="fi-FI" dirty="0" smtClean="0"/>
              <a:t>Varjoainekuvaus, pallolaajennus, ohitusleikkaus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9713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Sydämen vajaatoiminta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Syynä verenpainetauti, sepelvaltimotauti, läppäviat</a:t>
            </a:r>
          </a:p>
          <a:p>
            <a:r>
              <a:rPr lang="fi-FI" dirty="0" smtClean="0"/>
              <a:t>Sydän ei pysty normaalisti pumppaamaan verta elimistöön</a:t>
            </a:r>
          </a:p>
          <a:p>
            <a:r>
              <a:rPr lang="fi-FI" dirty="0" smtClean="0"/>
              <a:t>Oireena hengenahdistus ja voimattomuus, elimistöön kertyy nestettä, paino nousee, tulee turvotuksia, pahimmillaan keuhkopöhö</a:t>
            </a:r>
          </a:p>
          <a:p>
            <a:r>
              <a:rPr lang="fi-FI" dirty="0" smtClean="0"/>
              <a:t>Hoito: perussyyn hoito</a:t>
            </a:r>
          </a:p>
          <a:p>
            <a:r>
              <a:rPr lang="fi-FI" dirty="0" smtClean="0"/>
              <a:t>Liikunta, painon hallinta, </a:t>
            </a:r>
            <a:r>
              <a:rPr lang="fi-FI" dirty="0" err="1" smtClean="0"/>
              <a:t>alko</a:t>
            </a:r>
            <a:r>
              <a:rPr lang="fi-FI" dirty="0" smtClean="0"/>
              <a:t> vähemmälle, vähäsuolainen ruoka</a:t>
            </a:r>
          </a:p>
          <a:p>
            <a:r>
              <a:rPr lang="fi-FI" dirty="0" smtClean="0"/>
              <a:t>Painonseuranta tärkeää</a:t>
            </a:r>
          </a:p>
          <a:p>
            <a:r>
              <a:rPr lang="fi-FI" dirty="0" smtClean="0"/>
              <a:t>Diureetit, ACE-estäjä/ATR-salpaaja ja beetasalpaaja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1822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Rytmihäiriöt: eteisvärinä, FA, ”</a:t>
            </a:r>
            <a:r>
              <a:rPr lang="fi-FI" dirty="0" err="1" smtClean="0"/>
              <a:t>flimmeri</a:t>
            </a:r>
            <a:r>
              <a:rPr lang="fi-FI" dirty="0" smtClean="0"/>
              <a:t>”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Sydämen vajaatoiminta, kohonnut verenpaine, Sepelvaltimotauti altistavat</a:t>
            </a:r>
          </a:p>
          <a:p>
            <a:r>
              <a:rPr lang="fi-FI" dirty="0" smtClean="0"/>
              <a:t>Sydämen rytmi on epätasainen</a:t>
            </a:r>
          </a:p>
          <a:p>
            <a:r>
              <a:rPr lang="fi-FI" dirty="0" smtClean="0"/>
              <a:t>Rytmihäiriön aikana sydämen eteissopukkaan voi muodostua verihyytymä, joka lähtiessään liikkeelle kulkeutuu muualle elimistöön ja tukkii lopulta määränpäässään valtimosuonen</a:t>
            </a:r>
          </a:p>
          <a:p>
            <a:r>
              <a:rPr lang="fi-FI" dirty="0" smtClean="0"/>
              <a:t>Usein verihyytymä eli </a:t>
            </a:r>
            <a:r>
              <a:rPr lang="fi-FI" dirty="0" err="1" smtClean="0"/>
              <a:t>embolia</a:t>
            </a:r>
            <a:r>
              <a:rPr lang="fi-FI" dirty="0" smtClean="0"/>
              <a:t> </a:t>
            </a:r>
            <a:r>
              <a:rPr lang="fi-FI" dirty="0" err="1" smtClean="0"/>
              <a:t>kulkeutuU</a:t>
            </a:r>
            <a:r>
              <a:rPr lang="fi-FI" dirty="0" smtClean="0"/>
              <a:t> aivoihin, josta seuraa </a:t>
            </a:r>
            <a:r>
              <a:rPr lang="fi-FI" dirty="0" err="1" smtClean="0"/>
              <a:t>aivoinfARKTI</a:t>
            </a:r>
            <a:endParaRPr lang="fi-FI" dirty="0" smtClean="0"/>
          </a:p>
          <a:p>
            <a:r>
              <a:rPr lang="fi-FI" dirty="0" smtClean="0"/>
              <a:t>KOHTAUS VOI MENNÄ OHI ITSESTÄÄN TAI VOIDAAN TEHDÄ RYTMINSIIRTO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4898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ANTIKOAGULAATIOHOITO, verenohennuslääkkeet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943100"/>
            <a:ext cx="10363826" cy="4588329"/>
          </a:xfrm>
        </p:spPr>
        <p:txBody>
          <a:bodyPr>
            <a:normAutofit/>
          </a:bodyPr>
          <a:lstStyle/>
          <a:p>
            <a:r>
              <a:rPr lang="fi-FI" dirty="0" smtClean="0"/>
              <a:t>MAREVAN (VARFARIINI), annos varmistetaan laboratoriokokein</a:t>
            </a:r>
          </a:p>
          <a:p>
            <a:r>
              <a:rPr lang="fi-FI" dirty="0" err="1" smtClean="0"/>
              <a:t>Eliquis</a:t>
            </a:r>
            <a:r>
              <a:rPr lang="fi-FI" dirty="0" smtClean="0"/>
              <a:t> (</a:t>
            </a:r>
            <a:r>
              <a:rPr lang="fi-FI" dirty="0" err="1" smtClean="0"/>
              <a:t>apiksabaani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Pradaxa</a:t>
            </a:r>
            <a:r>
              <a:rPr lang="fi-FI" dirty="0" smtClean="0"/>
              <a:t> (</a:t>
            </a:r>
            <a:r>
              <a:rPr lang="fi-FI" dirty="0" err="1" smtClean="0"/>
              <a:t>dabigatraani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lixiana</a:t>
            </a:r>
            <a:r>
              <a:rPr lang="fi-FI" dirty="0" smtClean="0"/>
              <a:t> (</a:t>
            </a:r>
            <a:r>
              <a:rPr lang="fi-FI" dirty="0" err="1" smtClean="0"/>
              <a:t>edoksabaani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Xarelto</a:t>
            </a:r>
            <a:r>
              <a:rPr lang="fi-FI" dirty="0" smtClean="0"/>
              <a:t> (</a:t>
            </a:r>
            <a:r>
              <a:rPr lang="fi-FI" dirty="0" err="1" smtClean="0"/>
              <a:t>rivaroksabaani</a:t>
            </a:r>
            <a:r>
              <a:rPr lang="fi-FI" dirty="0" smtClean="0"/>
              <a:t>)</a:t>
            </a:r>
          </a:p>
          <a:p>
            <a:r>
              <a:rPr lang="fi-FI" dirty="0" smtClean="0"/>
              <a:t>Näiden annos on vakio, eikä tarvita säännöllisiä </a:t>
            </a:r>
            <a:r>
              <a:rPr lang="fi-FI" dirty="0" err="1" smtClean="0"/>
              <a:t>lab.kokeita</a:t>
            </a:r>
            <a:endParaRPr lang="fi-FI" dirty="0" smtClean="0"/>
          </a:p>
          <a:p>
            <a:r>
              <a:rPr lang="fi-FI" dirty="0">
                <a:hlinkClick r:id="rId2"/>
              </a:rPr>
              <a:t>INR-seuranta Marevan-hoidossa - Sydänliitto (sydan.fi)</a:t>
            </a:r>
            <a:endParaRPr lang="fi-FI" dirty="0" smtClean="0"/>
          </a:p>
          <a:p>
            <a:r>
              <a:rPr lang="fi-FI" dirty="0" smtClean="0"/>
              <a:t>Kaikkiin verenohennushoitoihin </a:t>
            </a:r>
            <a:r>
              <a:rPr lang="fi-FI" smtClean="0"/>
              <a:t>liittyy vuotoriski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8664129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53</TotalTime>
  <Words>276</Words>
  <Application>Microsoft Office PowerPoint</Application>
  <PresentationFormat>Laajakuva</PresentationFormat>
  <Paragraphs>38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Tw Cen MT</vt:lpstr>
      <vt:lpstr>Pisara</vt:lpstr>
      <vt:lpstr>Rasitusrintakipu, Sydäninfarkti, sydämen vajaatoiminta, rytmihäiriöt</vt:lpstr>
      <vt:lpstr>Rasitusrintakipu</vt:lpstr>
      <vt:lpstr>PowerPoint-esitys</vt:lpstr>
      <vt:lpstr>(sepelvaltimotautikohtaus) sydäninfarkti</vt:lpstr>
      <vt:lpstr>Sydämen vajaatoiminta</vt:lpstr>
      <vt:lpstr>Rytmihäiriöt: eteisvärinä, FA, ”flimmeri”</vt:lpstr>
      <vt:lpstr>ANTIKOAGULAATIOHOITO, verenohennuslääkkeet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Rasitusrintakipu, Sydäninfarkti, sydämen vajaatoiminta, rytmihäiriöt</dc:title>
  <dc:creator>Partanen Mari</dc:creator>
  <cp:lastModifiedBy>Partanen Mari</cp:lastModifiedBy>
  <cp:revision>8</cp:revision>
  <dcterms:created xsi:type="dcterms:W3CDTF">2021-02-11T16:26:21Z</dcterms:created>
  <dcterms:modified xsi:type="dcterms:W3CDTF">2021-02-11T17:20:08Z</dcterms:modified>
</cp:coreProperties>
</file>