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67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kuopio.kurssi.tv/videos/hengityselimisto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nsihoit.wordpress.com/2012/05/12/hengitysaanten-kuuntel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hengityselimistö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3821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Hengitys eli respiraatio = kaasujen vaihto, jossa happi siirtyy sisäänhengityksen aikana keuhkorakkuloiden kautta verenkiertoon ja siten kudoksien käyttöön. Veri kuljettaa solujen aineenvaihduntatuotteena syntyneen hiilidioksidin keuhkoihin, joista se puolestaan poistuu uloshengityksen mukana</a:t>
            </a:r>
          </a:p>
          <a:p>
            <a:r>
              <a:rPr lang="fi-FI" dirty="0" smtClean="0"/>
              <a:t>Hengitystiheys riippuu elimistön hapentarpeesta</a:t>
            </a:r>
          </a:p>
          <a:p>
            <a:r>
              <a:rPr lang="fi-FI" dirty="0" smtClean="0"/>
              <a:t>Hengityskeskus kiihdyttää tai hillitsee hengityslihasten toimintaa ja siten happi ja hiilidioksidipitoisuudet pysyvät veressä tasaisena</a:t>
            </a:r>
          </a:p>
          <a:p>
            <a:r>
              <a:rPr lang="fi-FI" dirty="0">
                <a:hlinkClick r:id="rId2"/>
              </a:rPr>
              <a:t>Hengityselimistö - Kuopion </a:t>
            </a:r>
            <a:r>
              <a:rPr lang="fi-FI" dirty="0" err="1" smtClean="0">
                <a:hlinkClick r:id="rId2"/>
              </a:rPr>
              <a:t>KurssiTV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8361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Hengitysäänten kuuntelu | Ensihoito.org (wordpress.com</a:t>
            </a:r>
            <a:r>
              <a:rPr lang="fi-FI" dirty="0" smtClean="0">
                <a:hlinkClick r:id="rId2"/>
              </a:rPr>
              <a:t>)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21133540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63</TotalTime>
  <Words>65</Words>
  <Application>Microsoft Office PowerPoint</Application>
  <PresentationFormat>Laajakuva</PresentationFormat>
  <Paragraphs>7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Arial</vt:lpstr>
      <vt:lpstr>Tw Cen MT</vt:lpstr>
      <vt:lpstr>Pisara</vt:lpstr>
      <vt:lpstr>hengityselimistö</vt:lpstr>
      <vt:lpstr>tehtävät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hengityselimistö</dc:title>
  <dc:creator>Partanen Mari</dc:creator>
  <cp:lastModifiedBy>Partanen Mari</cp:lastModifiedBy>
  <cp:revision>3</cp:revision>
  <dcterms:created xsi:type="dcterms:W3CDTF">2021-02-14T16:08:57Z</dcterms:created>
  <dcterms:modified xsi:type="dcterms:W3CDTF">2021-02-14T17:12:11Z</dcterms:modified>
</cp:coreProperties>
</file>