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9"/>
  </p:normalViewPr>
  <p:slideViewPr>
    <p:cSldViewPr snapToGrid="0" snapToObjects="1">
      <p:cViewPr>
        <p:scale>
          <a:sx n="115" d="100"/>
          <a:sy n="115" d="100"/>
        </p:scale>
        <p:origin x="47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2A5A-4222-9241-994D-B5343877DC85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564D-FEE9-2C46-936B-05FD76919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222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2A5A-4222-9241-994D-B5343877DC85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564D-FEE9-2C46-936B-05FD76919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38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2A5A-4222-9241-994D-B5343877DC85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564D-FEE9-2C46-936B-05FD76919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592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2A5A-4222-9241-994D-B5343877DC85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564D-FEE9-2C46-936B-05FD76919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58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2A5A-4222-9241-994D-B5343877DC85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564D-FEE9-2C46-936B-05FD76919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38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2A5A-4222-9241-994D-B5343877DC85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564D-FEE9-2C46-936B-05FD76919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26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2A5A-4222-9241-994D-B5343877DC85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564D-FEE9-2C46-936B-05FD76919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681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2A5A-4222-9241-994D-B5343877DC85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564D-FEE9-2C46-936B-05FD76919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220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2A5A-4222-9241-994D-B5343877DC85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564D-FEE9-2C46-936B-05FD76919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048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2A5A-4222-9241-994D-B5343877DC85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564D-FEE9-2C46-936B-05FD76919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76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2A5A-4222-9241-994D-B5343877DC85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564D-FEE9-2C46-936B-05FD76919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65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32A5A-4222-9241-994D-B5343877DC85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4564D-FEE9-2C46-936B-05FD76919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14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Prepositiot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3602038"/>
            <a:ext cx="10178005" cy="1655762"/>
          </a:xfrm>
        </p:spPr>
        <p:txBody>
          <a:bodyPr/>
          <a:lstStyle/>
          <a:p>
            <a:r>
              <a:rPr lang="en-US" dirty="0" err="1" smtClean="0"/>
              <a:t>Suomen</a:t>
            </a:r>
            <a:r>
              <a:rPr lang="en-US" dirty="0" smtClean="0"/>
              <a:t> </a:t>
            </a:r>
            <a:r>
              <a:rPr lang="en-US" dirty="0" err="1" smtClean="0"/>
              <a:t>kielessä</a:t>
            </a:r>
            <a:r>
              <a:rPr lang="en-US" dirty="0" smtClean="0"/>
              <a:t> </a:t>
            </a:r>
            <a:r>
              <a:rPr lang="en-US" dirty="0" err="1" smtClean="0"/>
              <a:t>prepositiota</a:t>
            </a:r>
            <a:r>
              <a:rPr lang="en-US" dirty="0" smtClean="0"/>
              <a:t> </a:t>
            </a:r>
            <a:r>
              <a:rPr lang="en-US" dirty="0" err="1" smtClean="0"/>
              <a:t>vastaa</a:t>
            </a:r>
            <a:r>
              <a:rPr lang="en-US" dirty="0" smtClean="0"/>
              <a:t> </a:t>
            </a:r>
            <a:r>
              <a:rPr lang="en-US" dirty="0" err="1" smtClean="0"/>
              <a:t>usein</a:t>
            </a:r>
            <a:r>
              <a:rPr lang="en-US" dirty="0" smtClean="0"/>
              <a:t> </a:t>
            </a:r>
            <a:r>
              <a:rPr lang="en-US" dirty="0" err="1" smtClean="0"/>
              <a:t>sijapääte</a:t>
            </a:r>
            <a:r>
              <a:rPr lang="en-US" dirty="0" smtClean="0"/>
              <a:t>: </a:t>
            </a:r>
            <a:r>
              <a:rPr lang="en-US" dirty="0" err="1" smtClean="0"/>
              <a:t>talo</a:t>
            </a:r>
            <a:r>
              <a:rPr lang="en-US" b="1" dirty="0" err="1" smtClean="0"/>
              <a:t>ssa</a:t>
            </a:r>
            <a:r>
              <a:rPr lang="en-US" dirty="0" smtClean="0"/>
              <a:t>, </a:t>
            </a:r>
            <a:r>
              <a:rPr lang="en-US" dirty="0" err="1" smtClean="0"/>
              <a:t>talo</a:t>
            </a:r>
            <a:r>
              <a:rPr lang="en-US" b="1" dirty="0" err="1" smtClean="0"/>
              <a:t>sta</a:t>
            </a:r>
            <a:r>
              <a:rPr lang="en-US" dirty="0" smtClean="0"/>
              <a:t>, </a:t>
            </a:r>
            <a:r>
              <a:rPr lang="en-US" dirty="0" err="1" smtClean="0"/>
              <a:t>talo</a:t>
            </a:r>
            <a:r>
              <a:rPr lang="en-US" b="1" dirty="0" err="1" smtClean="0"/>
              <a:t>on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Prepositiot</a:t>
            </a:r>
            <a:r>
              <a:rPr lang="en-US" dirty="0" smtClean="0"/>
              <a:t> </a:t>
            </a:r>
            <a:r>
              <a:rPr lang="en-US" dirty="0" err="1" smtClean="0"/>
              <a:t>ilmaisevat</a:t>
            </a:r>
            <a:r>
              <a:rPr lang="en-US" dirty="0" smtClean="0"/>
              <a:t> mm. </a:t>
            </a:r>
            <a:r>
              <a:rPr lang="en-US" dirty="0" err="1" smtClean="0"/>
              <a:t>paikkaa</a:t>
            </a:r>
            <a:r>
              <a:rPr lang="en-US" dirty="0" smtClean="0"/>
              <a:t> ja </a:t>
            </a:r>
            <a:r>
              <a:rPr lang="en-US" dirty="0" err="1" smtClean="0"/>
              <a:t>suuntaa</a:t>
            </a:r>
            <a:r>
              <a:rPr lang="en-US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70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err="1" smtClean="0"/>
              <a:t>Paikan</a:t>
            </a:r>
            <a:r>
              <a:rPr lang="en-US" u="sng" dirty="0" smtClean="0"/>
              <a:t> </a:t>
            </a:r>
            <a:r>
              <a:rPr lang="en-US" u="sng" dirty="0" err="1" smtClean="0"/>
              <a:t>prepositiot</a:t>
            </a:r>
            <a:r>
              <a:rPr lang="en-US" u="sng" dirty="0" smtClean="0"/>
              <a:t> at, on, in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775785" cy="4351338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AT</a:t>
            </a:r>
            <a:r>
              <a:rPr lang="en-US" dirty="0" smtClean="0"/>
              <a:t> - </a:t>
            </a:r>
            <a:r>
              <a:rPr lang="en-US" dirty="0" err="1" smtClean="0"/>
              <a:t>Käytä</a:t>
            </a:r>
            <a:r>
              <a:rPr lang="en-US" dirty="0" smtClean="0"/>
              <a:t> </a:t>
            </a:r>
            <a:r>
              <a:rPr lang="en-US" dirty="0" err="1" smtClean="0"/>
              <a:t>tarkan</a:t>
            </a:r>
            <a:r>
              <a:rPr lang="en-US" dirty="0" smtClean="0"/>
              <a:t> </a:t>
            </a:r>
            <a:r>
              <a:rPr lang="en-US" dirty="0" err="1" smtClean="0"/>
              <a:t>osoitteen</a:t>
            </a:r>
            <a:r>
              <a:rPr lang="en-US" dirty="0" smtClean="0"/>
              <a:t> tai </a:t>
            </a:r>
            <a:r>
              <a:rPr lang="en-US" dirty="0" err="1" smtClean="0"/>
              <a:t>sijainnin</a:t>
            </a:r>
            <a:r>
              <a:rPr lang="en-US" dirty="0" smtClean="0"/>
              <a:t> </a:t>
            </a:r>
            <a:r>
              <a:rPr lang="en-US" dirty="0" err="1" smtClean="0"/>
              <a:t>kanssa</a:t>
            </a:r>
            <a:r>
              <a:rPr lang="en-US" dirty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Esim</a:t>
            </a:r>
            <a:r>
              <a:rPr lang="en-US" dirty="0" smtClean="0"/>
              <a:t>. At 24, King’s Street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ON </a:t>
            </a:r>
            <a:r>
              <a:rPr lang="en-US" dirty="0" smtClean="0"/>
              <a:t>- </a:t>
            </a:r>
            <a:r>
              <a:rPr lang="en-US" dirty="0" err="1" smtClean="0"/>
              <a:t>Käytä</a:t>
            </a:r>
            <a:r>
              <a:rPr lang="en-US" dirty="0" smtClean="0"/>
              <a:t>, kun </a:t>
            </a:r>
            <a:r>
              <a:rPr lang="en-US" dirty="0" err="1" smtClean="0"/>
              <a:t>paikkaa</a:t>
            </a:r>
            <a:r>
              <a:rPr lang="en-US" dirty="0" smtClean="0"/>
              <a:t> </a:t>
            </a:r>
            <a:r>
              <a:rPr lang="en-US" dirty="0" err="1" smtClean="0"/>
              <a:t>ajatellaan</a:t>
            </a:r>
            <a:r>
              <a:rPr lang="en-US" dirty="0" smtClean="0"/>
              <a:t> </a:t>
            </a:r>
            <a:r>
              <a:rPr lang="en-US" dirty="0" err="1" smtClean="0"/>
              <a:t>vaaka</a:t>
            </a:r>
            <a:r>
              <a:rPr lang="en-US" dirty="0" smtClean="0"/>
              <a:t>- tai </a:t>
            </a:r>
            <a:r>
              <a:rPr lang="en-US" dirty="0" err="1" smtClean="0"/>
              <a:t>pystysuorana</a:t>
            </a:r>
            <a:r>
              <a:rPr lang="en-US" dirty="0" smtClean="0"/>
              <a:t> </a:t>
            </a:r>
            <a:r>
              <a:rPr lang="en-US" dirty="0" err="1" smtClean="0"/>
              <a:t>pintana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err="1" smtClean="0"/>
              <a:t>Esim</a:t>
            </a:r>
            <a:r>
              <a:rPr lang="en-US" dirty="0" smtClean="0"/>
              <a:t>. On page 45, on the wall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IN </a:t>
            </a:r>
            <a:r>
              <a:rPr lang="mr-IN" b="1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Käytä</a:t>
            </a:r>
            <a:r>
              <a:rPr lang="en-US" dirty="0" smtClean="0"/>
              <a:t> </a:t>
            </a:r>
            <a:r>
              <a:rPr lang="en-US" dirty="0" err="1" smtClean="0"/>
              <a:t>sijainnista</a:t>
            </a:r>
            <a:r>
              <a:rPr lang="en-US" dirty="0" smtClean="0"/>
              <a:t> </a:t>
            </a:r>
            <a:r>
              <a:rPr lang="en-US" dirty="0" err="1" smtClean="0"/>
              <a:t>suurella</a:t>
            </a:r>
            <a:r>
              <a:rPr lang="en-US" dirty="0" smtClean="0"/>
              <a:t> </a:t>
            </a:r>
            <a:r>
              <a:rPr lang="en-US" dirty="0" err="1" smtClean="0"/>
              <a:t>alueella</a:t>
            </a:r>
            <a:r>
              <a:rPr lang="en-US" dirty="0" smtClean="0"/>
              <a:t>, </a:t>
            </a:r>
            <a:r>
              <a:rPr lang="en-US" dirty="0" err="1" smtClean="0"/>
              <a:t>kuten</a:t>
            </a:r>
            <a:r>
              <a:rPr lang="en-US" dirty="0" smtClean="0"/>
              <a:t> </a:t>
            </a:r>
            <a:r>
              <a:rPr lang="en-US" dirty="0" err="1" smtClean="0"/>
              <a:t>kaupungissa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err="1" smtClean="0"/>
              <a:t>Esim</a:t>
            </a:r>
            <a:r>
              <a:rPr lang="en-US" dirty="0" smtClean="0"/>
              <a:t>. In London, in the sky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87988" y="1776151"/>
            <a:ext cx="19686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Mitä</a:t>
            </a:r>
            <a:r>
              <a:rPr lang="en-US" dirty="0" smtClean="0"/>
              <a:t> </a:t>
            </a:r>
            <a:r>
              <a:rPr lang="en-US" dirty="0" err="1" smtClean="0"/>
              <a:t>muita</a:t>
            </a:r>
            <a:r>
              <a:rPr lang="en-US" dirty="0" smtClean="0"/>
              <a:t> </a:t>
            </a:r>
            <a:r>
              <a:rPr lang="en-US" dirty="0" err="1" smtClean="0"/>
              <a:t>paikan</a:t>
            </a:r>
            <a:r>
              <a:rPr lang="en-US" dirty="0" smtClean="0"/>
              <a:t> </a:t>
            </a:r>
            <a:r>
              <a:rPr lang="en-US" dirty="0" err="1" smtClean="0"/>
              <a:t>prepositioita</a:t>
            </a:r>
            <a:r>
              <a:rPr lang="en-US" dirty="0" smtClean="0"/>
              <a:t> </a:t>
            </a:r>
            <a:r>
              <a:rPr lang="en-US" dirty="0" err="1" smtClean="0"/>
              <a:t>muistat</a:t>
            </a:r>
            <a:r>
              <a:rPr lang="en-US" dirty="0" smtClean="0"/>
              <a:t>? </a:t>
            </a:r>
          </a:p>
          <a:p>
            <a:r>
              <a:rPr lang="en-US" dirty="0" smtClean="0"/>
              <a:t>- Over, between, from, to</a:t>
            </a:r>
            <a:r>
              <a:rPr lang="mr-IN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49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978" y="72607"/>
            <a:ext cx="7569842" cy="682090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12" y="133632"/>
            <a:ext cx="10515600" cy="1325563"/>
          </a:xfrm>
        </p:spPr>
        <p:txBody>
          <a:bodyPr/>
          <a:lstStyle/>
          <a:p>
            <a:r>
              <a:rPr lang="en-US" u="sng" dirty="0" err="1" smtClean="0"/>
              <a:t>Ajan</a:t>
            </a:r>
            <a:r>
              <a:rPr lang="en-US" u="sng" dirty="0" smtClean="0"/>
              <a:t> </a:t>
            </a:r>
            <a:r>
              <a:rPr lang="en-US" u="sng" dirty="0" err="1" smtClean="0"/>
              <a:t>prepositiot</a:t>
            </a:r>
            <a:r>
              <a:rPr lang="en-US" u="sng" dirty="0" smtClean="0"/>
              <a:t> at, on, in</a:t>
            </a:r>
            <a:endParaRPr lang="en-US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8715737" y="254643"/>
            <a:ext cx="3345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ATONIN-</a:t>
            </a:r>
            <a:r>
              <a:rPr lang="en-US" dirty="0" err="1" smtClean="0"/>
              <a:t>pyramidi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33233" y="1520220"/>
            <a:ext cx="520040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Mitä</a:t>
            </a:r>
            <a:r>
              <a:rPr lang="en-US" dirty="0" smtClean="0"/>
              <a:t> </a:t>
            </a:r>
            <a:r>
              <a:rPr lang="en-US" dirty="0" err="1" smtClean="0"/>
              <a:t>muita</a:t>
            </a:r>
            <a:r>
              <a:rPr lang="en-US" dirty="0" smtClean="0"/>
              <a:t> </a:t>
            </a:r>
            <a:r>
              <a:rPr lang="en-US" dirty="0" err="1" smtClean="0"/>
              <a:t>ajan</a:t>
            </a:r>
            <a:r>
              <a:rPr lang="en-US" dirty="0" smtClean="0"/>
              <a:t> </a:t>
            </a:r>
            <a:r>
              <a:rPr lang="en-US" dirty="0" err="1" smtClean="0"/>
              <a:t>prepositioita</a:t>
            </a:r>
            <a:r>
              <a:rPr lang="en-US" dirty="0" smtClean="0"/>
              <a:t> </a:t>
            </a:r>
            <a:r>
              <a:rPr lang="en-US" dirty="0" err="1" smtClean="0"/>
              <a:t>tiedät</a:t>
            </a:r>
            <a:r>
              <a:rPr lang="en-US" dirty="0" smtClean="0"/>
              <a:t>? </a:t>
            </a:r>
          </a:p>
          <a:p>
            <a:endParaRPr lang="en-US" dirty="0" smtClean="0"/>
          </a:p>
          <a:p>
            <a:r>
              <a:rPr lang="en-US" b="1" dirty="0" smtClean="0"/>
              <a:t>During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aikana</a:t>
            </a:r>
            <a:r>
              <a:rPr lang="en-US" dirty="0" smtClean="0"/>
              <a:t>, </a:t>
            </a:r>
            <a:r>
              <a:rPr lang="en-US" dirty="0" err="1" smtClean="0"/>
              <a:t>kuluessa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During the lesson we learned a lot.</a:t>
            </a:r>
          </a:p>
          <a:p>
            <a:endParaRPr lang="en-US" dirty="0" smtClean="0"/>
          </a:p>
          <a:p>
            <a:r>
              <a:rPr lang="en-US" b="1" dirty="0" smtClean="0"/>
              <a:t>By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johonkin</a:t>
            </a:r>
            <a:r>
              <a:rPr lang="en-US" dirty="0" smtClean="0"/>
              <a:t> </a:t>
            </a:r>
            <a:r>
              <a:rPr lang="en-US" dirty="0" err="1" smtClean="0"/>
              <a:t>mennessä</a:t>
            </a:r>
            <a:endParaRPr lang="en-US" dirty="0" smtClean="0"/>
          </a:p>
          <a:p>
            <a:r>
              <a:rPr lang="en-US" dirty="0" smtClean="0"/>
              <a:t>I’ll be ready by nine o’clock.</a:t>
            </a:r>
          </a:p>
          <a:p>
            <a:endParaRPr lang="en-US" dirty="0"/>
          </a:p>
          <a:p>
            <a:r>
              <a:rPr lang="en-US" b="1" dirty="0" smtClean="0"/>
              <a:t>Over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jonkin</a:t>
            </a:r>
            <a:r>
              <a:rPr lang="en-US" dirty="0" smtClean="0"/>
              <a:t> </a:t>
            </a:r>
            <a:r>
              <a:rPr lang="en-US" dirty="0" err="1" smtClean="0"/>
              <a:t>ajanjakson</a:t>
            </a:r>
            <a:r>
              <a:rPr lang="en-US" dirty="0" smtClean="0"/>
              <a:t> </a:t>
            </a:r>
            <a:r>
              <a:rPr lang="en-US" dirty="0" err="1" smtClean="0"/>
              <a:t>aikana</a:t>
            </a:r>
            <a:endParaRPr lang="en-US" dirty="0" smtClean="0"/>
          </a:p>
          <a:p>
            <a:r>
              <a:rPr lang="en-US" dirty="0" smtClean="0"/>
              <a:t>You’ll grow over the winter.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862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Fraasiverbejä</a:t>
            </a:r>
            <a:r>
              <a:rPr lang="en-US" dirty="0" smtClean="0"/>
              <a:t> (</a:t>
            </a:r>
            <a:r>
              <a:rPr lang="en-US" dirty="0" err="1" smtClean="0"/>
              <a:t>verbi</a:t>
            </a:r>
            <a:r>
              <a:rPr lang="en-US" dirty="0" smtClean="0"/>
              <a:t>, </a:t>
            </a:r>
            <a:r>
              <a:rPr lang="en-US" dirty="0" err="1" smtClean="0"/>
              <a:t>johon</a:t>
            </a:r>
            <a:r>
              <a:rPr lang="en-US" dirty="0" smtClean="0"/>
              <a:t> </a:t>
            </a:r>
            <a:r>
              <a:rPr lang="en-US" dirty="0" err="1" smtClean="0"/>
              <a:t>liittyy</a:t>
            </a:r>
            <a:r>
              <a:rPr lang="en-US" dirty="0" smtClean="0"/>
              <a:t> </a:t>
            </a:r>
            <a:r>
              <a:rPr lang="en-US" dirty="0" err="1" smtClean="0"/>
              <a:t>prepositio</a:t>
            </a:r>
            <a:r>
              <a:rPr lang="en-US" dirty="0" smtClean="0"/>
              <a:t>) ja </a:t>
            </a:r>
            <a:r>
              <a:rPr lang="en-US" dirty="0" err="1" smtClean="0"/>
              <a:t>prepositioilmauksia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Englannin</a:t>
            </a:r>
            <a:r>
              <a:rPr lang="en-US" dirty="0" smtClean="0"/>
              <a:t> </a:t>
            </a:r>
            <a:r>
              <a:rPr lang="en-US" dirty="0" err="1" smtClean="0"/>
              <a:t>kielessä</a:t>
            </a:r>
            <a:r>
              <a:rPr lang="en-US" dirty="0" smtClean="0"/>
              <a:t> on </a:t>
            </a:r>
            <a:r>
              <a:rPr lang="en-US" dirty="0" err="1" smtClean="0"/>
              <a:t>paljon</a:t>
            </a:r>
            <a:r>
              <a:rPr lang="en-US" dirty="0" smtClean="0"/>
              <a:t> </a:t>
            </a:r>
            <a:r>
              <a:rPr lang="en-US" dirty="0" err="1" smtClean="0"/>
              <a:t>verbejä</a:t>
            </a:r>
            <a:r>
              <a:rPr lang="en-US" dirty="0" smtClean="0"/>
              <a:t>, </a:t>
            </a:r>
            <a:r>
              <a:rPr lang="en-US" dirty="0" err="1" smtClean="0"/>
              <a:t>joihin</a:t>
            </a:r>
            <a:r>
              <a:rPr lang="en-US" dirty="0" smtClean="0"/>
              <a:t> </a:t>
            </a:r>
            <a:r>
              <a:rPr lang="en-US" dirty="0" err="1" smtClean="0"/>
              <a:t>liittyy</a:t>
            </a:r>
            <a:r>
              <a:rPr lang="en-US" dirty="0" smtClean="0"/>
              <a:t> </a:t>
            </a:r>
            <a:r>
              <a:rPr lang="en-US" dirty="0" err="1" smtClean="0"/>
              <a:t>prepositio</a:t>
            </a:r>
            <a:r>
              <a:rPr lang="en-US" dirty="0" smtClean="0"/>
              <a:t>. Ne on </a:t>
            </a:r>
            <a:r>
              <a:rPr lang="en-US" dirty="0" err="1" smtClean="0"/>
              <a:t>opeteltava</a:t>
            </a:r>
            <a:r>
              <a:rPr lang="en-US" dirty="0" smtClean="0"/>
              <a:t> </a:t>
            </a:r>
            <a:r>
              <a:rPr lang="en-US" dirty="0" err="1" smtClean="0"/>
              <a:t>yhtenä</a:t>
            </a:r>
            <a:r>
              <a:rPr lang="en-US" dirty="0" smtClean="0"/>
              <a:t> “</a:t>
            </a:r>
            <a:r>
              <a:rPr lang="en-US" dirty="0" err="1" smtClean="0"/>
              <a:t>klönttinä</a:t>
            </a:r>
            <a:r>
              <a:rPr lang="en-US" dirty="0" smtClean="0"/>
              <a:t>”. 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Esimerkkejä</a:t>
            </a:r>
            <a:r>
              <a:rPr lang="en-US" dirty="0" smtClean="0"/>
              <a:t>: listen to, be interested in, give up, catch up </a:t>
            </a:r>
            <a:r>
              <a:rPr lang="en-US" dirty="0" err="1" smtClean="0"/>
              <a:t>jne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On </a:t>
            </a:r>
            <a:r>
              <a:rPr lang="en-US" dirty="0" err="1" smtClean="0"/>
              <a:t>myös</a:t>
            </a:r>
            <a:r>
              <a:rPr lang="en-US" dirty="0" smtClean="0"/>
              <a:t> </a:t>
            </a:r>
            <a:r>
              <a:rPr lang="en-US" dirty="0" err="1" smtClean="0"/>
              <a:t>monia</a:t>
            </a:r>
            <a:r>
              <a:rPr lang="en-US" dirty="0" smtClean="0"/>
              <a:t> </a:t>
            </a:r>
            <a:r>
              <a:rPr lang="en-US" dirty="0" err="1" smtClean="0"/>
              <a:t>ilmauksia</a:t>
            </a:r>
            <a:r>
              <a:rPr lang="en-US" dirty="0" smtClean="0"/>
              <a:t>, </a:t>
            </a:r>
            <a:r>
              <a:rPr lang="en-US" dirty="0" err="1" smtClean="0"/>
              <a:t>joihin</a:t>
            </a:r>
            <a:r>
              <a:rPr lang="en-US" dirty="0" smtClean="0"/>
              <a:t> </a:t>
            </a:r>
            <a:r>
              <a:rPr lang="en-US" dirty="0" err="1" smtClean="0"/>
              <a:t>liittyy</a:t>
            </a:r>
            <a:r>
              <a:rPr lang="en-US" dirty="0" smtClean="0"/>
              <a:t> </a:t>
            </a:r>
            <a:r>
              <a:rPr lang="en-US" dirty="0" err="1" smtClean="0"/>
              <a:t>prepositio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Esim</a:t>
            </a:r>
            <a:r>
              <a:rPr lang="en-US" dirty="0" smtClean="0"/>
              <a:t>. for example, for ever, in a hurry, at least, because of </a:t>
            </a:r>
            <a:r>
              <a:rPr lang="en-US" dirty="0" err="1" smtClean="0"/>
              <a:t>jne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71119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124</Words>
  <Application>Microsoft Macintosh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Calibri Light</vt:lpstr>
      <vt:lpstr>Mangal</vt:lpstr>
      <vt:lpstr>Arial</vt:lpstr>
      <vt:lpstr>Office Theme</vt:lpstr>
      <vt:lpstr>Prepositiot</vt:lpstr>
      <vt:lpstr>Paikan prepositiot at, on, in</vt:lpstr>
      <vt:lpstr>Ajan prepositiot at, on, in</vt:lpstr>
      <vt:lpstr>Fraasiverbejä (verbi, johon liittyy prepositio) ja prepositioilmauksia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Prepositiot</dc:title>
  <dc:creator>Oksanen Hertta Juulia</dc:creator>
  <cp:lastModifiedBy>Oksanen Hertta Juulia</cp:lastModifiedBy>
  <cp:revision>3</cp:revision>
  <dcterms:created xsi:type="dcterms:W3CDTF">2018-11-22T15:19:27Z</dcterms:created>
  <dcterms:modified xsi:type="dcterms:W3CDTF">2018-11-22T15:41:32Z</dcterms:modified>
</cp:coreProperties>
</file>