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yMeyLqz8j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sw-KrQzAF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wq-zPau9G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Jalkahygienia ja jalkojenhoito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14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Jalkaterveyden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>
                <a:hlinkClick r:id="rId2"/>
              </a:rPr>
              <a:t>Jalkaterveyden arviointi, Suomen Jalkojenhoitaja- ja Jalkaterapeuttiliitto ry - YouTube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233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Päivittäinen rasvaus!</a:t>
            </a:r>
          </a:p>
          <a:p>
            <a:r>
              <a:rPr lang="fi-FI" dirty="0" smtClean="0"/>
              <a:t>Vesipesun jälkeen huolellinen kuivaus, muista varvasvälit!</a:t>
            </a:r>
          </a:p>
          <a:p>
            <a:r>
              <a:rPr lang="fi-FI" dirty="0" smtClean="0"/>
              <a:t>Mitä kuivempi ja paksumpi iho, sitä rasvaisempi voide!</a:t>
            </a:r>
          </a:p>
          <a:p>
            <a:r>
              <a:rPr lang="fi-FI" dirty="0" smtClean="0"/>
              <a:t>Vältä jalkaraspin käyttöä, lisää ihosolukon kasvua</a:t>
            </a:r>
          </a:p>
          <a:p>
            <a:r>
              <a:rPr lang="fi-FI" dirty="0" smtClean="0"/>
              <a:t>Varvasvälit!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2613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Varpaankynsien leikkaus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Helpointa pesun jälkeen</a:t>
            </a:r>
          </a:p>
          <a:p>
            <a:r>
              <a:rPr lang="fi-FI" dirty="0" smtClean="0"/>
              <a:t>Varpaankynnet leikataan kohtisuoraan, niitä ei pyöristetä</a:t>
            </a:r>
          </a:p>
          <a:p>
            <a:r>
              <a:rPr lang="fi-FI" dirty="0" smtClean="0"/>
              <a:t>Kynsien kulman pyöristäminen voi aiheuttaa kynnen </a:t>
            </a:r>
            <a:r>
              <a:rPr lang="fi-FI" dirty="0" err="1" smtClean="0"/>
              <a:t>sisäänkasvun</a:t>
            </a:r>
            <a:r>
              <a:rPr lang="fi-FI" dirty="0" smtClean="0"/>
              <a:t> ja kynsivallitulehduksen</a:t>
            </a:r>
          </a:p>
          <a:p>
            <a:r>
              <a:rPr lang="fi-FI" dirty="0" smtClean="0"/>
              <a:t>Kynsi on sopivan mittainen, kun se tuntuu varpaan päätä koskettaessa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2561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Diabeetikon jalkojenhoito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Diabeetikon jalkojenhoito Osa 3: Jalkojen pesu, kuivaus ja rasvaus sekä kynsien leikkaus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377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sukka ja hyvä kenkä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S.186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68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jalkahieronta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>
                <a:hlinkClick r:id="rId2"/>
              </a:rPr>
              <a:t>Jalkahieronta - YouTube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669380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17</TotalTime>
  <Words>105</Words>
  <Application>Microsoft Office PowerPoint</Application>
  <PresentationFormat>Laajakuva</PresentationFormat>
  <Paragraphs>19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Jalkahygienia ja jalkojenhoito</vt:lpstr>
      <vt:lpstr>Jalkaterveyden arviointi</vt:lpstr>
      <vt:lpstr>PowerPoint-esitys</vt:lpstr>
      <vt:lpstr>Varpaankynsien leikkaus</vt:lpstr>
      <vt:lpstr>Diabeetikon jalkojenhoito</vt:lpstr>
      <vt:lpstr>Hyvä sukka ja hyvä kenkä</vt:lpstr>
      <vt:lpstr>jalkahieronta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Jalkahygienia ja jalkojenhoito</dc:title>
  <dc:creator>Partanen Mari</dc:creator>
  <cp:lastModifiedBy>Partanen Mari</cp:lastModifiedBy>
  <cp:revision>4</cp:revision>
  <dcterms:created xsi:type="dcterms:W3CDTF">2021-03-16T11:44:10Z</dcterms:created>
  <dcterms:modified xsi:type="dcterms:W3CDTF">2021-03-17T07:52:01Z</dcterms:modified>
</cp:coreProperties>
</file>