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1" r:id="rId3"/>
    <p:sldId id="262" r:id="rId4"/>
    <p:sldId id="265" r:id="rId5"/>
    <p:sldId id="266" r:id="rId6"/>
    <p:sldId id="267" r:id="rId7"/>
    <p:sldId id="268" r:id="rId8"/>
    <p:sldId id="269" r:id="rId9"/>
    <p:sldId id="260" r:id="rId10"/>
    <p:sldId id="263" r:id="rId11"/>
    <p:sldId id="264" r:id="rId12"/>
    <p:sldId id="257" r:id="rId13"/>
    <p:sldId id="258" r:id="rId14"/>
  </p:sldIdLst>
  <p:sldSz cx="9144000" cy="6858000" type="screen4x3"/>
  <p:notesSz cx="6789738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64CE7-0D76-4C7D-8264-9594EC35DAD2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25D3-2147-4853-9522-4396973C0C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Suorakulmi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uorakulmi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uorakulmi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asakylkinen kolmio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asakylkinen kolmio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uora yhdysviiv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asakylkinen kolmio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4FE554-582C-4809-ACD5-6730EDA73ED9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F5FBCF-AD15-4C0A-BE08-5FF177B3B01E}" type="slidenum">
              <a:rPr lang="fi-FI" smtClean="0"/>
              <a:t>‹#›</a:t>
            </a:fld>
            <a:endParaRPr lang="fi-FI"/>
          </a:p>
        </p:txBody>
      </p:sp>
      <p:sp>
        <p:nvSpPr>
          <p:cNvPr id="28" name="Suora yhdysviiv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uora yhdysviiv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asakylkinen kolmio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sehoitoapteekki.fi/tuotesivustot/perusvoide/perusvoiteen-valinta/kuiva-ih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oliitto.fi/ihotietoa/ikaantyva-ih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Ikääntyvän ihon hoito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Ikääntyvän ihon hoidon perusta on säännöllisyys</a:t>
            </a:r>
          </a:p>
          <a:p>
            <a:r>
              <a:rPr lang="fi-FI" dirty="0" smtClean="0"/>
              <a:t>Ihon ohentuessa sitä tulee käsitellä aiempaa hellävaraisemmin esim. pesun jälkeen taputtelu pyyhkeellä</a:t>
            </a:r>
          </a:p>
          <a:p>
            <a:r>
              <a:rPr lang="fi-FI" dirty="0" smtClean="0"/>
              <a:t>Perusvoiteilla voidaan korjata ihon kuivuutta ja sen toimintaa</a:t>
            </a:r>
          </a:p>
          <a:p>
            <a:r>
              <a:rPr lang="fi-FI" dirty="0" smtClean="0"/>
              <a:t>Voiteessa oleva vesi ja vettä sitovat aineet parantavat ihon kosteuspitoisuutta</a:t>
            </a:r>
          </a:p>
          <a:p>
            <a:r>
              <a:rPr lang="fi-FI" dirty="0" smtClean="0"/>
              <a:t>Voiteessa oleva rasva estää veden haihtumista</a:t>
            </a:r>
          </a:p>
          <a:p>
            <a:r>
              <a:rPr lang="fi-FI" dirty="0" smtClean="0"/>
              <a:t>Kuiva iho joutuu helposti noidankehään: kutina houkuttaa raapimaan ja raapiminen aiheuttaa tulehdusta, tulehtunut iho hilseilee ja aiheuttaa kutinaa – kutinakierteestä pois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42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19075"/>
            <a:ext cx="1008112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Ihon kuivuminen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Rasvatasapaino muuttuu, iho kuivuu, vaatii rasvaa</a:t>
            </a:r>
          </a:p>
          <a:p>
            <a:r>
              <a:rPr lang="fi-FI" dirty="0" smtClean="0"/>
              <a:t>Perusvoidetta käytetään 1-2 kertaa päivässä ja voide levitetään heti suihkun jälkeen, kun iho on vielä kostea</a:t>
            </a:r>
          </a:p>
          <a:p>
            <a:r>
              <a:rPr lang="fi-FI" dirty="0" smtClean="0"/>
              <a:t>Levitä voide myötäkarvaan (varotaan karvatupen tulehtumista)</a:t>
            </a:r>
          </a:p>
          <a:p>
            <a:r>
              <a:rPr lang="fi-FI" dirty="0" smtClean="0"/>
              <a:t>Kutinakierteestä pois</a:t>
            </a:r>
          </a:p>
          <a:p>
            <a:r>
              <a:rPr lang="fi-FI" dirty="0" smtClean="0"/>
              <a:t>Kuuma, kipu, </a:t>
            </a:r>
            <a:r>
              <a:rPr lang="fi-FI" u="sng" dirty="0" smtClean="0"/>
              <a:t>kylmä </a:t>
            </a:r>
            <a:r>
              <a:rPr lang="fi-FI" dirty="0" smtClean="0"/>
              <a:t>--- voittavat kutinan</a:t>
            </a:r>
          </a:p>
          <a:p>
            <a:r>
              <a:rPr lang="fi-FI" dirty="0" smtClean="0"/>
              <a:t>Ihon pesu korkeintaan kerran päivässä, mutta ei välttämätöntä</a:t>
            </a:r>
          </a:p>
          <a:p>
            <a:r>
              <a:rPr lang="fi-FI" dirty="0" smtClean="0"/>
              <a:t>Pesuaineeksi mahd. rasvapitoinen/hapan pesuneste, kevyt perusvoide</a:t>
            </a:r>
          </a:p>
          <a:p>
            <a:r>
              <a:rPr lang="fi-FI" dirty="0" smtClean="0"/>
              <a:t>Myös kevyttä perusvoidetta voi käyttää pesuaineena, se irrottaa rasvan ja lian saippuan tavoin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Heti pesun jälkeen voide kostealle iholle, imeytyy paremmin</a:t>
            </a:r>
          </a:p>
          <a:p>
            <a:r>
              <a:rPr lang="fi-FI" dirty="0" smtClean="0"/>
              <a:t>Keskirasvainen emulsiovoide turvallinen</a:t>
            </a:r>
          </a:p>
          <a:p>
            <a:r>
              <a:rPr lang="fi-FI" dirty="0" err="1" smtClean="0"/>
              <a:t>Karbamidia</a:t>
            </a:r>
            <a:r>
              <a:rPr lang="fi-FI" dirty="0" smtClean="0"/>
              <a:t> ja maitohappoa sisältävät valmisteet säilyttävät kosteutta iholla ja sopivat mm. karheille jaloille</a:t>
            </a:r>
          </a:p>
          <a:p>
            <a:r>
              <a:rPr lang="fi-FI" dirty="0" smtClean="0"/>
              <a:t>Viileä helpottaa</a:t>
            </a:r>
          </a:p>
          <a:p>
            <a:r>
              <a:rPr lang="fi-FI" dirty="0" smtClean="0"/>
              <a:t>Ihon altistamisen välttäminen suurille </a:t>
            </a:r>
            <a:r>
              <a:rPr lang="fi-FI" dirty="0" smtClean="0"/>
              <a:t>lämpötilaeroille</a:t>
            </a:r>
          </a:p>
          <a:p>
            <a:r>
              <a:rPr lang="fi-FI" dirty="0">
                <a:hlinkClick r:id="rId2"/>
              </a:rPr>
              <a:t>Kuiva ihoisen perusvoiteet | Itsehoitoapteekki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Vanhenemisen myöt</a:t>
            </a:r>
            <a:r>
              <a:rPr lang="fi-FI" dirty="0"/>
              <a:t>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Iho muuttuu rakenteellisesti ja toiminnallisesti</a:t>
            </a:r>
          </a:p>
          <a:p>
            <a:r>
              <a:rPr lang="fi-FI" dirty="0" smtClean="0"/>
              <a:t>Ihon elastiset säikeet paksunevat, kollageeni rappeutuu, talin eritys, isojen hikirauhasten määrä </a:t>
            </a:r>
            <a:r>
              <a:rPr lang="fi-FI" dirty="0" err="1" smtClean="0"/>
              <a:t>kja</a:t>
            </a:r>
            <a:r>
              <a:rPr lang="fi-FI" dirty="0" smtClean="0"/>
              <a:t> karvojen kasvu vähentyy</a:t>
            </a:r>
          </a:p>
          <a:p>
            <a:r>
              <a:rPr lang="fi-FI" dirty="0" smtClean="0"/>
              <a:t>Ihon immuunivaste, solujen uusiutuminen, haavan paraneminen, talin ja hien eritys, lämmönsäätely, tuntoaistimukset ja D-vitamiinin tuotto heikkenevät</a:t>
            </a:r>
          </a:p>
          <a:p>
            <a:r>
              <a:rPr lang="fi-FI" dirty="0" err="1" smtClean="0"/>
              <a:t>Melanosyyttien</a:t>
            </a:r>
            <a:r>
              <a:rPr lang="fi-FI" dirty="0" smtClean="0"/>
              <a:t> määrä alenee ja ihon pigmentin tuottokyky heikkenee (iän karttuessa iho palaa herkästi auringossa)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08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Ihon ennenaikaista vanhenemista aiheuttavia ulkoisia tekijöitä ovat mm. altistuminen UV-säteilylle</a:t>
            </a:r>
          </a:p>
          <a:p>
            <a:r>
              <a:rPr lang="fi-FI" dirty="0" smtClean="0"/>
              <a:t>Auringon valo aiheuttaa ryppyjä, erilaisia pigmenttimuutoksia ja talirauhasten liikakasvua sekä verisuonimuutoksia kuten verenpurkaumia ja mustelmia, jopa ihokasvaimia ja ihon kimmoisuuden vähenemistä</a:t>
            </a:r>
          </a:p>
          <a:p>
            <a:r>
              <a:rPr lang="fi-FI" dirty="0">
                <a:hlinkClick r:id="rId2"/>
              </a:rPr>
              <a:t>http://www.iholiitto.fi/ihotietoa/ikaantyva-iho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4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Ihomuutokset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Ikääntyessä ihoon saattaa ilmestyä ihomuutoksia</a:t>
            </a:r>
          </a:p>
          <a:p>
            <a:r>
              <a:rPr lang="fi-FI" dirty="0" smtClean="0"/>
              <a:t>Ihokasvaimet ovat hyvin yleisiä ja suurin osa niistä on hyvälaatuisia</a:t>
            </a:r>
          </a:p>
          <a:p>
            <a:r>
              <a:rPr lang="fi-FI" dirty="0" smtClean="0"/>
              <a:t>Hyvänlaatuisista tavanomaisin on rasvaluomi (poistaminen tarpeen vain kosmeettisista syistä tai jos on hankausalueella)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Rasvaluomi, ”vanhuuden syylä”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Kuva: Raimo Suhonen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606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8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Hyvänlaatuiset pigmenttiluomet ovat melko yleensä melko pienikokoisia ja symmetrisiä sekä tasavärisiä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97" y="2204864"/>
            <a:ext cx="5762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5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Pahanlaatuisuuteen voi viitata luomen epäsymmetrisyys, kutina, kirvely sekä luomen kasvaminen</a:t>
            </a:r>
          </a:p>
          <a:p>
            <a:r>
              <a:rPr lang="fi-FI" dirty="0" smtClean="0"/>
              <a:t>Tyvisolusyöpä eli </a:t>
            </a:r>
            <a:r>
              <a:rPr lang="fi-FI" dirty="0" err="1" smtClean="0"/>
              <a:t>basaliooma</a:t>
            </a:r>
            <a:r>
              <a:rPr lang="fi-FI" dirty="0" smtClean="0"/>
              <a:t> on yleisin pahanlaatuisista kasvaimista</a:t>
            </a:r>
          </a:p>
          <a:p>
            <a:r>
              <a:rPr lang="fi-FI" sz="1400" dirty="0" smtClean="0"/>
              <a:t>Kuva: Raimo Suhonen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4810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11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Melanoomaan sairastuneiden määrät ovat kasvussa</a:t>
            </a:r>
          </a:p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3367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5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Ikääntyvän ihon hoidon kulmakiviä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Säännöllinen pesu</a:t>
            </a:r>
          </a:p>
          <a:p>
            <a:r>
              <a:rPr lang="fi-FI" dirty="0" smtClean="0"/>
              <a:t>Kosteuttaminen</a:t>
            </a:r>
          </a:p>
          <a:p>
            <a:r>
              <a:rPr lang="fi-FI" dirty="0" smtClean="0"/>
              <a:t>Perussairauksien hyvä hoitotasapaino</a:t>
            </a:r>
          </a:p>
          <a:p>
            <a:r>
              <a:rPr lang="fi-FI" dirty="0" smtClean="0"/>
              <a:t>Mielialan pitäminen hyvänä</a:t>
            </a:r>
          </a:p>
          <a:p>
            <a:r>
              <a:rPr lang="fi-FI" dirty="0" smtClean="0"/>
              <a:t>Säännölliset ja terveet elämäntavat liikunnalla höystäen</a:t>
            </a:r>
          </a:p>
          <a:p>
            <a:r>
              <a:rPr lang="fi-FI" dirty="0" smtClean="0"/>
              <a:t>Tupakoinnin ja alkoholin välttäminen</a:t>
            </a:r>
          </a:p>
          <a:p>
            <a:r>
              <a:rPr lang="fi-FI" dirty="0" smtClean="0"/>
              <a:t>Lääkeaineiden yhteisvaikutukset auringonvalon kanssa tulee selvittää</a:t>
            </a:r>
          </a:p>
          <a:p>
            <a:r>
              <a:rPr lang="fi-FI" dirty="0" smtClean="0"/>
              <a:t>Jos ihomuutoksia, lääkärille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kuperäinen">
  <a:themeElements>
    <a:clrScheme name="Alkuperäin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lkuperäin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</TotalTime>
  <Words>396</Words>
  <Application>Microsoft Office PowerPoint</Application>
  <PresentationFormat>Näytössä katseltava diaesitys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Bookman Old Style</vt:lpstr>
      <vt:lpstr>Calibri</vt:lpstr>
      <vt:lpstr>Gill Sans MT</vt:lpstr>
      <vt:lpstr>Wingdings</vt:lpstr>
      <vt:lpstr>Wingdings 3</vt:lpstr>
      <vt:lpstr>Alkuperäinen</vt:lpstr>
      <vt:lpstr>Ikääntyvän ihon hoito</vt:lpstr>
      <vt:lpstr>Vanhenemisen myötä</vt:lpstr>
      <vt:lpstr>PowerPoint-esitys</vt:lpstr>
      <vt:lpstr>Ihomuutokset </vt:lpstr>
      <vt:lpstr>Rasvaluomi, ”vanhuuden syylä”</vt:lpstr>
      <vt:lpstr>PowerPoint-esitys</vt:lpstr>
      <vt:lpstr>PowerPoint-esitys</vt:lpstr>
      <vt:lpstr>PowerPoint-esitys</vt:lpstr>
      <vt:lpstr>Ikääntyvän ihon hoidon kulmakiviä</vt:lpstr>
      <vt:lpstr>PowerPoint-esitys</vt:lpstr>
      <vt:lpstr>PowerPoint-esitys</vt:lpstr>
      <vt:lpstr>Ihon kuivuminen</vt:lpstr>
      <vt:lpstr>PowerPoint-esitys</vt:lpstr>
    </vt:vector>
  </TitlesOfParts>
  <Company>sote ksao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Ikääntyvän ihon hoito</dc:title>
  <dc:creator>mapartan</dc:creator>
  <cp:lastModifiedBy>Partanen Mari</cp:lastModifiedBy>
  <cp:revision>19</cp:revision>
  <dcterms:created xsi:type="dcterms:W3CDTF">2012-03-08T12:48:35Z</dcterms:created>
  <dcterms:modified xsi:type="dcterms:W3CDTF">2021-03-16T14:11:53Z</dcterms:modified>
</cp:coreProperties>
</file>