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F21805-3CD4-963A-B7DF-8FC5FC168AE2}" v="144" dt="2021-03-18T11:58:23.499"/>
    <p1510:client id="{D08FE915-80EA-49E3-8448-DF78C4DB1DAB}" v="739" dt="2021-03-18T11:47:17.0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44" d="100"/>
          <a:sy n="44" d="100"/>
        </p:scale>
        <p:origin x="62" y="7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inio Mari" userId="S::mari.vainio.student@ksao.fi::833b8230-9157-4cb6-a105-1139af0c3214" providerId="AD" clId="Web-{D08FE915-80EA-49E3-8448-DF78C4DB1DAB}"/>
    <pc:docChg chg="addSld delSld modSld">
      <pc:chgData name="Vainio Mari" userId="S::mari.vainio.student@ksao.fi::833b8230-9157-4cb6-a105-1139af0c3214" providerId="AD" clId="Web-{D08FE915-80EA-49E3-8448-DF78C4DB1DAB}" dt="2021-03-18T11:47:07.395" v="374" actId="20577"/>
      <pc:docMkLst>
        <pc:docMk/>
      </pc:docMkLst>
      <pc:sldChg chg="modSp">
        <pc:chgData name="Vainio Mari" userId="S::mari.vainio.student@ksao.fi::833b8230-9157-4cb6-a105-1139af0c3214" providerId="AD" clId="Web-{D08FE915-80EA-49E3-8448-DF78C4DB1DAB}" dt="2021-03-18T11:16:19.709" v="26" actId="20577"/>
        <pc:sldMkLst>
          <pc:docMk/>
          <pc:sldMk cId="782385677" sldId="256"/>
        </pc:sldMkLst>
        <pc:spChg chg="mod">
          <ac:chgData name="Vainio Mari" userId="S::mari.vainio.student@ksao.fi::833b8230-9157-4cb6-a105-1139af0c3214" providerId="AD" clId="Web-{D08FE915-80EA-49E3-8448-DF78C4DB1DAB}" dt="2021-03-18T11:16:08.912" v="22" actId="20577"/>
          <ac:spMkLst>
            <pc:docMk/>
            <pc:sldMk cId="782385677" sldId="256"/>
            <ac:spMk id="2" creationId="{00000000-0000-0000-0000-000000000000}"/>
          </ac:spMkLst>
        </pc:spChg>
        <pc:spChg chg="mod">
          <ac:chgData name="Vainio Mari" userId="S::mari.vainio.student@ksao.fi::833b8230-9157-4cb6-a105-1139af0c3214" providerId="AD" clId="Web-{D08FE915-80EA-49E3-8448-DF78C4DB1DAB}" dt="2021-03-18T11:16:19.709" v="26" actId="20577"/>
          <ac:spMkLst>
            <pc:docMk/>
            <pc:sldMk cId="782385677" sldId="256"/>
            <ac:spMk id="3" creationId="{00000000-0000-0000-0000-000000000000}"/>
          </ac:spMkLst>
        </pc:spChg>
      </pc:sldChg>
      <pc:sldChg chg="modSp new">
        <pc:chgData name="Vainio Mari" userId="S::mari.vainio.student@ksao.fi::833b8230-9157-4cb6-a105-1139af0c3214" providerId="AD" clId="Web-{D08FE915-80EA-49E3-8448-DF78C4DB1DAB}" dt="2021-03-18T11:39:24.525" v="339" actId="20577"/>
        <pc:sldMkLst>
          <pc:docMk/>
          <pc:sldMk cId="388394866" sldId="257"/>
        </pc:sldMkLst>
        <pc:spChg chg="mod">
          <ac:chgData name="Vainio Mari" userId="S::mari.vainio.student@ksao.fi::833b8230-9157-4cb6-a105-1139af0c3214" providerId="AD" clId="Web-{D08FE915-80EA-49E3-8448-DF78C4DB1DAB}" dt="2021-03-18T11:39:24.525" v="339" actId="20577"/>
          <ac:spMkLst>
            <pc:docMk/>
            <pc:sldMk cId="388394866" sldId="257"/>
            <ac:spMk id="2" creationId="{5BE5BC00-3B91-42F2-96EF-3189146E0249}"/>
          </ac:spMkLst>
        </pc:spChg>
        <pc:spChg chg="mod">
          <ac:chgData name="Vainio Mari" userId="S::mari.vainio.student@ksao.fi::833b8230-9157-4cb6-a105-1139af0c3214" providerId="AD" clId="Web-{D08FE915-80EA-49E3-8448-DF78C4DB1DAB}" dt="2021-03-18T11:29:30.838" v="234" actId="20577"/>
          <ac:spMkLst>
            <pc:docMk/>
            <pc:sldMk cId="388394866" sldId="257"/>
            <ac:spMk id="3" creationId="{6EB3C24F-9352-49EE-B625-E59B317883CE}"/>
          </ac:spMkLst>
        </pc:spChg>
      </pc:sldChg>
      <pc:sldChg chg="addSp delSp modSp new">
        <pc:chgData name="Vainio Mari" userId="S::mari.vainio.student@ksao.fi::833b8230-9157-4cb6-a105-1139af0c3214" providerId="AD" clId="Web-{D08FE915-80EA-49E3-8448-DF78C4DB1DAB}" dt="2021-03-18T11:38:51.071" v="328" actId="20577"/>
        <pc:sldMkLst>
          <pc:docMk/>
          <pc:sldMk cId="1261358551" sldId="258"/>
        </pc:sldMkLst>
        <pc:spChg chg="mod">
          <ac:chgData name="Vainio Mari" userId="S::mari.vainio.student@ksao.fi::833b8230-9157-4cb6-a105-1139af0c3214" providerId="AD" clId="Web-{D08FE915-80EA-49E3-8448-DF78C4DB1DAB}" dt="2021-03-18T11:29:57.870" v="250" actId="20577"/>
          <ac:spMkLst>
            <pc:docMk/>
            <pc:sldMk cId="1261358551" sldId="258"/>
            <ac:spMk id="2" creationId="{7699EF09-7067-43AA-A86B-528B5AD5713D}"/>
          </ac:spMkLst>
        </pc:spChg>
        <pc:spChg chg="mod">
          <ac:chgData name="Vainio Mari" userId="S::mari.vainio.student@ksao.fi::833b8230-9157-4cb6-a105-1139af0c3214" providerId="AD" clId="Web-{D08FE915-80EA-49E3-8448-DF78C4DB1DAB}" dt="2021-03-18T11:38:51.071" v="328" actId="20577"/>
          <ac:spMkLst>
            <pc:docMk/>
            <pc:sldMk cId="1261358551" sldId="258"/>
            <ac:spMk id="3" creationId="{0F875F1B-A4DF-4619-9A88-941C667A6EE0}"/>
          </ac:spMkLst>
        </pc:spChg>
        <pc:graphicFrameChg chg="add del mod">
          <ac:chgData name="Vainio Mari" userId="S::mari.vainio.student@ksao.fi::833b8230-9157-4cb6-a105-1139af0c3214" providerId="AD" clId="Web-{D08FE915-80EA-49E3-8448-DF78C4DB1DAB}" dt="2021-03-18T11:36:54.677" v="297"/>
          <ac:graphicFrameMkLst>
            <pc:docMk/>
            <pc:sldMk cId="1261358551" sldId="258"/>
            <ac:graphicFrameMk id="5" creationId="{D0420F42-2D97-4E68-8313-5B98F34E6E20}"/>
          </ac:graphicFrameMkLst>
        </pc:graphicFrameChg>
      </pc:sldChg>
      <pc:sldChg chg="modSp new">
        <pc:chgData name="Vainio Mari" userId="S::mari.vainio.student@ksao.fi::833b8230-9157-4cb6-a105-1139af0c3214" providerId="AD" clId="Web-{D08FE915-80EA-49E3-8448-DF78C4DB1DAB}" dt="2021-03-18T11:47:07.395" v="374" actId="20577"/>
        <pc:sldMkLst>
          <pc:docMk/>
          <pc:sldMk cId="175092161" sldId="259"/>
        </pc:sldMkLst>
        <pc:spChg chg="mod">
          <ac:chgData name="Vainio Mari" userId="S::mari.vainio.student@ksao.fi::833b8230-9157-4cb6-a105-1139af0c3214" providerId="AD" clId="Web-{D08FE915-80EA-49E3-8448-DF78C4DB1DAB}" dt="2021-03-18T11:47:07.395" v="374" actId="20577"/>
          <ac:spMkLst>
            <pc:docMk/>
            <pc:sldMk cId="175092161" sldId="259"/>
            <ac:spMk id="3" creationId="{29915BEE-6378-4ADB-B486-9266B02B2714}"/>
          </ac:spMkLst>
        </pc:spChg>
      </pc:sldChg>
      <pc:sldChg chg="addSp delSp modSp new del mod setBg">
        <pc:chgData name="Vainio Mari" userId="S::mari.vainio.student@ksao.fi::833b8230-9157-4cb6-a105-1139af0c3214" providerId="AD" clId="Web-{D08FE915-80EA-49E3-8448-DF78C4DB1DAB}" dt="2021-03-18T11:43:33.187" v="368"/>
        <pc:sldMkLst>
          <pc:docMk/>
          <pc:sldMk cId="1007249815" sldId="259"/>
        </pc:sldMkLst>
        <pc:spChg chg="mod">
          <ac:chgData name="Vainio Mari" userId="S::mari.vainio.student@ksao.fi::833b8230-9157-4cb6-a105-1139af0c3214" providerId="AD" clId="Web-{D08FE915-80EA-49E3-8448-DF78C4DB1DAB}" dt="2021-03-18T11:42:43.029" v="364"/>
          <ac:spMkLst>
            <pc:docMk/>
            <pc:sldMk cId="1007249815" sldId="259"/>
            <ac:spMk id="2" creationId="{FBAFD3FA-00EB-4C1B-BD96-650395F7E914}"/>
          </ac:spMkLst>
        </pc:spChg>
        <pc:spChg chg="mod">
          <ac:chgData name="Vainio Mari" userId="S::mari.vainio.student@ksao.fi::833b8230-9157-4cb6-a105-1139af0c3214" providerId="AD" clId="Web-{D08FE915-80EA-49E3-8448-DF78C4DB1DAB}" dt="2021-03-18T11:43:24.233" v="367" actId="20577"/>
          <ac:spMkLst>
            <pc:docMk/>
            <pc:sldMk cId="1007249815" sldId="259"/>
            <ac:spMk id="3" creationId="{C37E1568-4977-47B7-9AC7-861EE8A1CFC9}"/>
          </ac:spMkLst>
        </pc:spChg>
        <pc:spChg chg="add del">
          <ac:chgData name="Vainio Mari" userId="S::mari.vainio.student@ksao.fi::833b8230-9157-4cb6-a105-1139af0c3214" providerId="AD" clId="Web-{D08FE915-80EA-49E3-8448-DF78C4DB1DAB}" dt="2021-03-18T11:42:42.998" v="363"/>
          <ac:spMkLst>
            <pc:docMk/>
            <pc:sldMk cId="1007249815" sldId="259"/>
            <ac:spMk id="5" creationId="{5A0118C5-4F8D-4CF4-BADD-53FEACC6C42A}"/>
          </ac:spMkLst>
        </pc:spChg>
        <pc:spChg chg="add del">
          <ac:chgData name="Vainio Mari" userId="S::mari.vainio.student@ksao.fi::833b8230-9157-4cb6-a105-1139af0c3214" providerId="AD" clId="Web-{D08FE915-80EA-49E3-8448-DF78C4DB1DAB}" dt="2021-03-18T11:42:42.998" v="363"/>
          <ac:spMkLst>
            <pc:docMk/>
            <pc:sldMk cId="1007249815" sldId="259"/>
            <ac:spMk id="6" creationId="{4E0A5C5C-2A95-428E-9F6A-0D29EBD57C9F}"/>
          </ac:spMkLst>
        </pc:spChg>
        <pc:spChg chg="add del">
          <ac:chgData name="Vainio Mari" userId="S::mari.vainio.student@ksao.fi::833b8230-9157-4cb6-a105-1139af0c3214" providerId="AD" clId="Web-{D08FE915-80EA-49E3-8448-DF78C4DB1DAB}" dt="2021-03-18T11:42:42.998" v="363"/>
          <ac:spMkLst>
            <pc:docMk/>
            <pc:sldMk cId="1007249815" sldId="259"/>
            <ac:spMk id="7" creationId="{1056F38F-7C4E-461D-8709-7D0024AE1F79}"/>
          </ac:spMkLst>
        </pc:spChg>
        <pc:spChg chg="add del">
          <ac:chgData name="Vainio Mari" userId="S::mari.vainio.student@ksao.fi::833b8230-9157-4cb6-a105-1139af0c3214" providerId="AD" clId="Web-{D08FE915-80EA-49E3-8448-DF78C4DB1DAB}" dt="2021-03-18T11:42:33.607" v="361"/>
          <ac:spMkLst>
            <pc:docMk/>
            <pc:sldMk cId="1007249815" sldId="259"/>
            <ac:spMk id="8" creationId="{09588DA8-065E-4F6F-8EFD-43104AB2E0CF}"/>
          </ac:spMkLst>
        </pc:spChg>
        <pc:spChg chg="add del">
          <ac:chgData name="Vainio Mari" userId="S::mari.vainio.student@ksao.fi::833b8230-9157-4cb6-a105-1139af0c3214" providerId="AD" clId="Web-{D08FE915-80EA-49E3-8448-DF78C4DB1DAB}" dt="2021-03-18T11:42:42.998" v="363"/>
          <ac:spMkLst>
            <pc:docMk/>
            <pc:sldMk cId="1007249815" sldId="259"/>
            <ac:spMk id="9" creationId="{C7278469-3C3C-49CE-AEEE-E176A4900B78}"/>
          </ac:spMkLst>
        </pc:spChg>
        <pc:spChg chg="add del">
          <ac:chgData name="Vainio Mari" userId="S::mari.vainio.student@ksao.fi::833b8230-9157-4cb6-a105-1139af0c3214" providerId="AD" clId="Web-{D08FE915-80EA-49E3-8448-DF78C4DB1DAB}" dt="2021-03-18T11:42:33.607" v="361"/>
          <ac:spMkLst>
            <pc:docMk/>
            <pc:sldMk cId="1007249815" sldId="259"/>
            <ac:spMk id="10" creationId="{C4285719-470E-454C-AF62-8323075F1F5B}"/>
          </ac:spMkLst>
        </pc:spChg>
        <pc:spChg chg="add del">
          <ac:chgData name="Vainio Mari" userId="S::mari.vainio.student@ksao.fi::833b8230-9157-4cb6-a105-1139af0c3214" providerId="AD" clId="Web-{D08FE915-80EA-49E3-8448-DF78C4DB1DAB}" dt="2021-03-18T11:42:33.607" v="361"/>
          <ac:spMkLst>
            <pc:docMk/>
            <pc:sldMk cId="1007249815" sldId="259"/>
            <ac:spMk id="12" creationId="{CD9FE4EF-C4D8-49A0-B2FF-81D8DB7D8A24}"/>
          </ac:spMkLst>
        </pc:spChg>
        <pc:spChg chg="add">
          <ac:chgData name="Vainio Mari" userId="S::mari.vainio.student@ksao.fi::833b8230-9157-4cb6-a105-1139af0c3214" providerId="AD" clId="Web-{D08FE915-80EA-49E3-8448-DF78C4DB1DAB}" dt="2021-03-18T11:42:43.029" v="364"/>
          <ac:spMkLst>
            <pc:docMk/>
            <pc:sldMk cId="1007249815" sldId="259"/>
            <ac:spMk id="13" creationId="{5C8908E2-EE49-44D2-9428-A28D2312A8D5}"/>
          </ac:spMkLst>
        </pc:spChg>
        <pc:spChg chg="add del">
          <ac:chgData name="Vainio Mari" userId="S::mari.vainio.student@ksao.fi::833b8230-9157-4cb6-a105-1139af0c3214" providerId="AD" clId="Web-{D08FE915-80EA-49E3-8448-DF78C4DB1DAB}" dt="2021-03-18T11:42:33.607" v="361"/>
          <ac:spMkLst>
            <pc:docMk/>
            <pc:sldMk cId="1007249815" sldId="259"/>
            <ac:spMk id="14" creationId="{4300840D-0A0B-4512-BACA-B439D5B9C57C}"/>
          </ac:spMkLst>
        </pc:spChg>
        <pc:spChg chg="add del">
          <ac:chgData name="Vainio Mari" userId="S::mari.vainio.student@ksao.fi::833b8230-9157-4cb6-a105-1139af0c3214" providerId="AD" clId="Web-{D08FE915-80EA-49E3-8448-DF78C4DB1DAB}" dt="2021-03-18T11:42:42.998" v="363"/>
          <ac:spMkLst>
            <pc:docMk/>
            <pc:sldMk cId="1007249815" sldId="259"/>
            <ac:spMk id="15" creationId="{4C6598AB-1C17-4D54-951C-A082D94ACB7A}"/>
          </ac:spMkLst>
        </pc:spChg>
        <pc:spChg chg="add del">
          <ac:chgData name="Vainio Mari" userId="S::mari.vainio.student@ksao.fi::833b8230-9157-4cb6-a105-1139af0c3214" providerId="AD" clId="Web-{D08FE915-80EA-49E3-8448-DF78C4DB1DAB}" dt="2021-03-18T11:42:33.607" v="361"/>
          <ac:spMkLst>
            <pc:docMk/>
            <pc:sldMk cId="1007249815" sldId="259"/>
            <ac:spMk id="16" creationId="{D2B78728-A580-49A7-84F9-6EF6F583ADE0}"/>
          </ac:spMkLst>
        </pc:spChg>
        <pc:spChg chg="add del">
          <ac:chgData name="Vainio Mari" userId="S::mari.vainio.student@ksao.fi::833b8230-9157-4cb6-a105-1139af0c3214" providerId="AD" clId="Web-{D08FE915-80EA-49E3-8448-DF78C4DB1DAB}" dt="2021-03-18T11:42:33.607" v="361"/>
          <ac:spMkLst>
            <pc:docMk/>
            <pc:sldMk cId="1007249815" sldId="259"/>
            <ac:spMk id="18" creationId="{38FAA1A1-D861-433F-88FA-1E9D6FD31D11}"/>
          </ac:spMkLst>
        </pc:spChg>
        <pc:spChg chg="add del">
          <ac:chgData name="Vainio Mari" userId="S::mari.vainio.student@ksao.fi::833b8230-9157-4cb6-a105-1139af0c3214" providerId="AD" clId="Web-{D08FE915-80EA-49E3-8448-DF78C4DB1DAB}" dt="2021-03-18T11:42:33.607" v="361"/>
          <ac:spMkLst>
            <pc:docMk/>
            <pc:sldMk cId="1007249815" sldId="259"/>
            <ac:spMk id="20" creationId="{8D71EDA1-87BF-4D5D-AB79-F346FD19278A}"/>
          </ac:spMkLst>
        </pc:spChg>
        <pc:spChg chg="add del">
          <ac:chgData name="Vainio Mari" userId="S::mari.vainio.student@ksao.fi::833b8230-9157-4cb6-a105-1139af0c3214" providerId="AD" clId="Web-{D08FE915-80EA-49E3-8448-DF78C4DB1DAB}" dt="2021-03-18T11:42:42.998" v="363"/>
          <ac:spMkLst>
            <pc:docMk/>
            <pc:sldMk cId="1007249815" sldId="259"/>
            <ac:spMk id="22" creationId="{C83B66D7-137D-4AC1-B172-53D60F08BEB5}"/>
          </ac:spMkLst>
        </pc:spChg>
        <pc:spChg chg="add">
          <ac:chgData name="Vainio Mari" userId="S::mari.vainio.student@ksao.fi::833b8230-9157-4cb6-a105-1139af0c3214" providerId="AD" clId="Web-{D08FE915-80EA-49E3-8448-DF78C4DB1DAB}" dt="2021-03-18T11:42:43.029" v="364"/>
          <ac:spMkLst>
            <pc:docMk/>
            <pc:sldMk cId="1007249815" sldId="259"/>
            <ac:spMk id="23" creationId="{D06891CE-5B9C-4B9E-AA78-3A5E25434F86}"/>
          </ac:spMkLst>
        </pc:spChg>
        <pc:spChg chg="add del">
          <ac:chgData name="Vainio Mari" userId="S::mari.vainio.student@ksao.fi::833b8230-9157-4cb6-a105-1139af0c3214" providerId="AD" clId="Web-{D08FE915-80EA-49E3-8448-DF78C4DB1DAB}" dt="2021-03-18T11:42:42.998" v="363"/>
          <ac:spMkLst>
            <pc:docMk/>
            <pc:sldMk cId="1007249815" sldId="259"/>
            <ac:spMk id="24" creationId="{F6B92503-6984-4D15-8B98-8718709B785D}"/>
          </ac:spMkLst>
        </pc:spChg>
        <pc:spChg chg="add">
          <ac:chgData name="Vainio Mari" userId="S::mari.vainio.student@ksao.fi::833b8230-9157-4cb6-a105-1139af0c3214" providerId="AD" clId="Web-{D08FE915-80EA-49E3-8448-DF78C4DB1DAB}" dt="2021-03-18T11:42:43.029" v="364"/>
          <ac:spMkLst>
            <pc:docMk/>
            <pc:sldMk cId="1007249815" sldId="259"/>
            <ac:spMk id="25" creationId="{ED888B23-07FA-482A-96DF-47E31AF1A603}"/>
          </ac:spMkLst>
        </pc:spChg>
        <pc:spChg chg="add del">
          <ac:chgData name="Vainio Mari" userId="S::mari.vainio.student@ksao.fi::833b8230-9157-4cb6-a105-1139af0c3214" providerId="AD" clId="Web-{D08FE915-80EA-49E3-8448-DF78C4DB1DAB}" dt="2021-03-18T11:42:42.998" v="363"/>
          <ac:spMkLst>
            <pc:docMk/>
            <pc:sldMk cId="1007249815" sldId="259"/>
            <ac:spMk id="26" creationId="{08DDF938-524E-4C18-A47D-C00627832366}"/>
          </ac:spMkLst>
        </pc:spChg>
        <pc:grpChg chg="add del">
          <ac:chgData name="Vainio Mari" userId="S::mari.vainio.student@ksao.fi::833b8230-9157-4cb6-a105-1139af0c3214" providerId="AD" clId="Web-{D08FE915-80EA-49E3-8448-DF78C4DB1DAB}" dt="2021-03-18T11:42:42.998" v="363"/>
          <ac:grpSpMkLst>
            <pc:docMk/>
            <pc:sldMk cId="1007249815" sldId="259"/>
            <ac:grpSpMk id="11" creationId="{93DC754C-7E09-422D-A8BB-AF632E90DFA2}"/>
          </ac:grpSpMkLst>
        </pc:grpChg>
        <pc:grpChg chg="add">
          <ac:chgData name="Vainio Mari" userId="S::mari.vainio.student@ksao.fi::833b8230-9157-4cb6-a105-1139af0c3214" providerId="AD" clId="Web-{D08FE915-80EA-49E3-8448-DF78C4DB1DAB}" dt="2021-03-18T11:42:43.029" v="364"/>
          <ac:grpSpMkLst>
            <pc:docMk/>
            <pc:sldMk cId="1007249815" sldId="259"/>
            <ac:grpSpMk id="17" creationId="{A23D792D-D9F2-4EB4-ADE2-65A518DA6489}"/>
          </ac:grpSpMkLst>
        </pc:grpChg>
        <pc:grpChg chg="add del">
          <ac:chgData name="Vainio Mari" userId="S::mari.vainio.student@ksao.fi::833b8230-9157-4cb6-a105-1139af0c3214" providerId="AD" clId="Web-{D08FE915-80EA-49E3-8448-DF78C4DB1DAB}" dt="2021-03-18T11:42:42.998" v="363"/>
          <ac:grpSpMkLst>
            <pc:docMk/>
            <pc:sldMk cId="1007249815" sldId="259"/>
            <ac:grpSpMk id="28" creationId="{3773FAF5-C452-4455-9411-D6AF5EBD4CA9}"/>
          </ac:grpSpMkLst>
        </pc:grpChg>
      </pc:sldChg>
    </pc:docChg>
  </pc:docChgLst>
  <pc:docChgLst>
    <pc:chgData name="Vainio Mari" userId="S::mari.vainio.student@ksao.fi::833b8230-9157-4cb6-a105-1139af0c3214" providerId="AD" clId="Web-{C0F21805-3CD4-963A-B7DF-8FC5FC168AE2}"/>
    <pc:docChg chg="modSld">
      <pc:chgData name="Vainio Mari" userId="S::mari.vainio.student@ksao.fi::833b8230-9157-4cb6-a105-1139af0c3214" providerId="AD" clId="Web-{C0F21805-3CD4-963A-B7DF-8FC5FC168AE2}" dt="2021-03-18T11:58:23.499" v="67" actId="20577"/>
      <pc:docMkLst>
        <pc:docMk/>
      </pc:docMkLst>
      <pc:sldChg chg="modSp">
        <pc:chgData name="Vainio Mari" userId="S::mari.vainio.student@ksao.fi::833b8230-9157-4cb6-a105-1139af0c3214" providerId="AD" clId="Web-{C0F21805-3CD4-963A-B7DF-8FC5FC168AE2}" dt="2021-03-18T11:58:23.499" v="67" actId="20577"/>
        <pc:sldMkLst>
          <pc:docMk/>
          <pc:sldMk cId="175092161" sldId="259"/>
        </pc:sldMkLst>
        <pc:spChg chg="mod">
          <ac:chgData name="Vainio Mari" userId="S::mari.vainio.student@ksao.fi::833b8230-9157-4cb6-a105-1139af0c3214" providerId="AD" clId="Web-{C0F21805-3CD4-963A-B7DF-8FC5FC168AE2}" dt="2021-03-18T11:56:26.108" v="47" actId="20577"/>
          <ac:spMkLst>
            <pc:docMk/>
            <pc:sldMk cId="175092161" sldId="259"/>
            <ac:spMk id="2" creationId="{6DE49973-3530-47A4-82AC-21D98EF736EB}"/>
          </ac:spMkLst>
        </pc:spChg>
        <pc:spChg chg="mod">
          <ac:chgData name="Vainio Mari" userId="S::mari.vainio.student@ksao.fi::833b8230-9157-4cb6-a105-1139af0c3214" providerId="AD" clId="Web-{C0F21805-3CD4-963A-B7DF-8FC5FC168AE2}" dt="2021-03-18T11:58:23.499" v="67" actId="20577"/>
          <ac:spMkLst>
            <pc:docMk/>
            <pc:sldMk cId="175092161" sldId="259"/>
            <ac:spMk id="3" creationId="{29915BEE-6378-4ADB-B486-9266B02B271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19.3.2021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22443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19.3.2021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12034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19.3.2021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6455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19.3.2021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1875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19.3.2021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25772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19.3.2021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68371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19.3.2021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3436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19.3.2021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3876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19.3.2021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83615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19.3.2021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27074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19.3.2021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39981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ABAE3-D89C-4001-9AEC-5083F82B749C}" type="datetimeFigureOut">
              <a:rPr lang="fi-FI" smtClean="0"/>
              <a:t>19.3.2021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34520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>
                <a:cs typeface="Calibri Light"/>
              </a:rPr>
              <a:t>Sedatiiviset psykoosi lääkkeet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>
                <a:cs typeface="Calibri"/>
              </a:rPr>
              <a:t>Mari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782385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BE5BC00-3B91-42F2-96EF-3189146E0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i-FI" dirty="0">
                <a:cs typeface="Calibri Light"/>
              </a:rPr>
              <a:t>Yleistä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6EB3C24F-9352-49EE-B625-E59B31788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>
                <a:cs typeface="Calibri"/>
              </a:rPr>
              <a:t>Eri psykoosilääkkeitä on aina käytetty kroonisen unettomuuden hoidossa, etenkin jos unettomuuteen liittyy alkoholin liikakäyttöä.</a:t>
            </a:r>
          </a:p>
          <a:p>
            <a:r>
              <a:rPr lang="fi-FI" dirty="0">
                <a:cs typeface="Calibri"/>
              </a:rPr>
              <a:t>Psykoosilääkkeiden käyttö unettomuuden hoidossa on niiden haittavaikutusten vuoksi kuitenkin viisasta rajoittaa vain tilanteisiin, joissa muilla lääkkeillä ei saa toivottua tulosta.</a:t>
            </a:r>
          </a:p>
          <a:p>
            <a:r>
              <a:rPr lang="fi-FI" dirty="0" err="1">
                <a:cs typeface="Calibri"/>
              </a:rPr>
              <a:t>Promatsiinin</a:t>
            </a:r>
            <a:r>
              <a:rPr lang="fi-FI" dirty="0">
                <a:cs typeface="Calibri"/>
              </a:rPr>
              <a:t>, </a:t>
            </a:r>
            <a:r>
              <a:rPr lang="fi-FI" dirty="0" err="1">
                <a:cs typeface="Calibri"/>
              </a:rPr>
              <a:t>Levomepromatsiinin</a:t>
            </a:r>
            <a:r>
              <a:rPr lang="fi-FI" dirty="0">
                <a:cs typeface="Calibri"/>
              </a:rPr>
              <a:t> ja Ketiapiinin käyttöön yhdessä alkoholin kanssa liittyy kohonnut kuolleisuus.</a:t>
            </a:r>
          </a:p>
        </p:txBody>
      </p:sp>
    </p:spTree>
    <p:extLst>
      <p:ext uri="{BB962C8B-B14F-4D97-AF65-F5344CB8AC3E}">
        <p14:creationId xmlns:p14="http://schemas.microsoft.com/office/powerpoint/2010/main" val="388394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699EF09-7067-43AA-A86B-528B5AD57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i-FI" dirty="0">
                <a:cs typeface="Calibri Light"/>
              </a:rPr>
              <a:t>Kauppanimiä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0F875F1B-A4DF-4619-9A88-941C667A6E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 err="1">
                <a:ea typeface="+mn-lt"/>
                <a:cs typeface="+mn-lt"/>
              </a:rPr>
              <a:t>Klooriprotikseeni</a:t>
            </a:r>
            <a:r>
              <a:rPr lang="fi-FI" dirty="0">
                <a:ea typeface="+mn-lt"/>
                <a:cs typeface="+mn-lt"/>
              </a:rPr>
              <a:t>: TRUXAL</a:t>
            </a:r>
            <a:endParaRPr lang="fi-FI" dirty="0">
              <a:cs typeface="Calibri" panose="020F0502020204030204"/>
            </a:endParaRPr>
          </a:p>
          <a:p>
            <a:r>
              <a:rPr lang="fi-FI" dirty="0" err="1">
                <a:ea typeface="+mn-lt"/>
                <a:cs typeface="+mn-lt"/>
              </a:rPr>
              <a:t>Levomepromatsiini</a:t>
            </a:r>
            <a:r>
              <a:rPr lang="fi-FI" dirty="0">
                <a:ea typeface="+mn-lt"/>
                <a:cs typeface="+mn-lt"/>
              </a:rPr>
              <a:t>: </a:t>
            </a:r>
            <a:r>
              <a:rPr lang="fi-FI" dirty="0"/>
              <a:t>LEVOMEPROMAZINE</a:t>
            </a:r>
            <a:endParaRPr lang="fi-FI" dirty="0">
              <a:ea typeface="+mn-lt"/>
              <a:cs typeface="+mn-lt"/>
            </a:endParaRPr>
          </a:p>
          <a:p>
            <a:r>
              <a:rPr lang="fi-FI" dirty="0">
                <a:cs typeface="Calibri"/>
              </a:rPr>
              <a:t>Ketiapiini: KETIPINOR, SEROQUEL PROLONG</a:t>
            </a:r>
          </a:p>
          <a:p>
            <a:endParaRPr lang="fi-FI" dirty="0">
              <a:cs typeface="Calibri"/>
            </a:endParaRPr>
          </a:p>
          <a:p>
            <a:endParaRPr lang="fi-FI" dirty="0">
              <a:cs typeface="Calibri"/>
            </a:endParaRPr>
          </a:p>
          <a:p>
            <a:endParaRPr lang="fi-FI" dirty="0">
              <a:cs typeface="Calibri"/>
            </a:endParaRPr>
          </a:p>
          <a:p>
            <a:endParaRPr lang="fi-FI" dirty="0">
              <a:cs typeface="Calibri"/>
            </a:endParaRPr>
          </a:p>
          <a:p>
            <a:endParaRPr lang="fi-FI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61358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DE49973-3530-47A4-82AC-21D98EF73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i-FI" dirty="0">
                <a:cs typeface="Calibri Light"/>
              </a:rPr>
              <a:t>Haittavaikutukset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9915BEE-6378-4ADB-B486-9266B02B27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r>
              <a:rPr lang="fi-FI" dirty="0"/>
              <a:t>Esim. Lihasjäykkyys ja pakkoliikkeet, väsymys, Suun kuivuminen,</a:t>
            </a:r>
          </a:p>
          <a:p>
            <a:pPr>
              <a:buNone/>
            </a:pPr>
            <a:r>
              <a:rPr lang="fi-FI" dirty="0"/>
              <a:t>ummetus ja muut antikolinergiset haittavaikutukset, </a:t>
            </a:r>
            <a:endParaRPr lang="fi-FI" dirty="0">
              <a:cs typeface="Calibri"/>
            </a:endParaRPr>
          </a:p>
          <a:p>
            <a:pPr>
              <a:buNone/>
            </a:pPr>
            <a:r>
              <a:rPr lang="fi-FI" dirty="0"/>
              <a:t>Seksuaalitoimintojen häiriöt</a:t>
            </a:r>
            <a:endParaRPr lang="fi-FI">
              <a:cs typeface="Calibri"/>
            </a:endParaRPr>
          </a:p>
          <a:p>
            <a:pPr>
              <a:buNone/>
            </a:pPr>
            <a:endParaRPr lang="fi-FI" dirty="0">
              <a:cs typeface="Calibri"/>
            </a:endParaRPr>
          </a:p>
          <a:p>
            <a:pPr>
              <a:buNone/>
            </a:pPr>
            <a:endParaRPr lang="fi-FI" dirty="0">
              <a:cs typeface="Calibri"/>
            </a:endParaRPr>
          </a:p>
          <a:p>
            <a:pPr marL="0" indent="0">
              <a:buNone/>
            </a:pPr>
            <a:endParaRPr lang="fi-FI" dirty="0">
              <a:cs typeface="Calibri"/>
            </a:endParaRPr>
          </a:p>
          <a:p>
            <a:endParaRPr lang="fi-FI" b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092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</Words>
  <Application>Microsoft Office PowerPoint</Application>
  <PresentationFormat>Laajakuva</PresentationFormat>
  <Paragraphs>19</Paragraphs>
  <Slides>4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3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Office-teema</vt:lpstr>
      <vt:lpstr>Sedatiiviset psykoosi lääkkeet</vt:lpstr>
      <vt:lpstr>Yleistä</vt:lpstr>
      <vt:lpstr>Kauppanimiä</vt:lpstr>
      <vt:lpstr>Haittavaikutukset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Partanen Mari</dc:creator>
  <cp:lastModifiedBy>Partanen Mari</cp:lastModifiedBy>
  <cp:revision>108</cp:revision>
  <dcterms:created xsi:type="dcterms:W3CDTF">2021-03-18T11:15:29Z</dcterms:created>
  <dcterms:modified xsi:type="dcterms:W3CDTF">2021-03-19T05:39:56Z</dcterms:modified>
</cp:coreProperties>
</file>