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helda.helsinki.fi/bitstream/handle/10138/136071/Valtonen_sosiologia.pdf?sequence=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helda.helsinki.fi/bitstream/handle/10138/136071/Valtonen_sosiologia.pdf?sequence=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seksuaalisuus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21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Seksuaalisuuteen kuuluvat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20199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Sukupuoli</a:t>
            </a:r>
          </a:p>
          <a:p>
            <a:r>
              <a:rPr lang="fi-FI" dirty="0" smtClean="0"/>
              <a:t>Sukupuoli-identiteetti</a:t>
            </a:r>
          </a:p>
          <a:p>
            <a:r>
              <a:rPr lang="fi-FI" dirty="0" smtClean="0"/>
              <a:t>Sukupuoliroolit</a:t>
            </a:r>
          </a:p>
          <a:p>
            <a:r>
              <a:rPr lang="fi-FI" dirty="0" smtClean="0"/>
              <a:t>Seksuaalinen suuntautuminen</a:t>
            </a:r>
          </a:p>
          <a:p>
            <a:r>
              <a:rPr lang="fi-FI" dirty="0" smtClean="0"/>
              <a:t>Erotiikka</a:t>
            </a:r>
          </a:p>
          <a:p>
            <a:r>
              <a:rPr lang="fi-FI" dirty="0" smtClean="0"/>
              <a:t>Mielihyvä</a:t>
            </a:r>
          </a:p>
          <a:p>
            <a:r>
              <a:rPr lang="fi-FI" dirty="0" smtClean="0"/>
              <a:t>Seksuaaliset suhteet</a:t>
            </a:r>
          </a:p>
          <a:p>
            <a:r>
              <a:rPr lang="fi-FI" dirty="0" smtClean="0"/>
              <a:t>lisääntyminen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728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Sukupuoli- JA </a:t>
            </a:r>
            <a:r>
              <a:rPr lang="fi-FI" dirty="0" err="1" smtClean="0"/>
              <a:t>SEKSUAALIvähemmistöt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87523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TRANSSUKUPUOLINEN</a:t>
            </a:r>
          </a:p>
          <a:p>
            <a:r>
              <a:rPr lang="fi-FI" dirty="0" smtClean="0"/>
              <a:t>TRANSGENDER</a:t>
            </a:r>
          </a:p>
          <a:p>
            <a:r>
              <a:rPr lang="fi-FI" dirty="0" smtClean="0"/>
              <a:t>TRANSVESTIITTI</a:t>
            </a:r>
          </a:p>
          <a:p>
            <a:r>
              <a:rPr lang="fi-FI" dirty="0" smtClean="0"/>
              <a:t>INTERSUKUPUOLINEN</a:t>
            </a:r>
          </a:p>
          <a:p>
            <a:r>
              <a:rPr lang="fi-FI" dirty="0" smtClean="0"/>
              <a:t>HOMO</a:t>
            </a:r>
          </a:p>
          <a:p>
            <a:r>
              <a:rPr lang="fi-FI" dirty="0" smtClean="0"/>
              <a:t>LESBO</a:t>
            </a:r>
          </a:p>
          <a:p>
            <a:r>
              <a:rPr lang="fi-FI" dirty="0" err="1" smtClean="0"/>
              <a:t>BISEkSUAALI</a:t>
            </a:r>
            <a:endParaRPr lang="fi-FI" dirty="0" smtClean="0"/>
          </a:p>
          <a:p>
            <a:r>
              <a:rPr lang="fi-FI" dirty="0">
                <a:hlinkClick r:id="rId2"/>
              </a:rPr>
              <a:t>HELSINGIN YLIOPISTO  HELSINGFORS UNIVERSITET (helsinki.fi</a:t>
            </a:r>
            <a:r>
              <a:rPr lang="fi-FI" dirty="0" smtClean="0">
                <a:hlinkClick r:id="rId2"/>
              </a:rPr>
              <a:t>)</a:t>
            </a:r>
            <a:r>
              <a:rPr lang="fi-FI" dirty="0" smtClean="0"/>
              <a:t> S.9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796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14738" cy="6857999"/>
          </a:xfrm>
        </p:spPr>
      </p:pic>
    </p:spTree>
    <p:extLst>
      <p:ext uri="{BB962C8B-B14F-4D97-AF65-F5344CB8AC3E}">
        <p14:creationId xmlns:p14="http://schemas.microsoft.com/office/powerpoint/2010/main" val="334425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IÄKKÄÄN SEKSUAALISUUS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Intiimin kanssakäymisen määrä vähenee, mutta muut seksuaalisten tunteiden ilmaisumuodot usein lisääntyvät</a:t>
            </a:r>
          </a:p>
          <a:p>
            <a:r>
              <a:rPr lang="fi-FI" dirty="0" smtClean="0"/>
              <a:t>Seksuaalisuus tarkoittaa laajasti ymmärrettynä sukupuolisena olentona eli yleensä miehenä tai naisena olemista</a:t>
            </a:r>
          </a:p>
          <a:p>
            <a:r>
              <a:rPr lang="fi-FI" dirty="0" smtClean="0"/>
              <a:t>On aina läsnä</a:t>
            </a:r>
          </a:p>
          <a:p>
            <a:r>
              <a:rPr lang="fi-FI" dirty="0" smtClean="0"/>
              <a:t>Miten hoitajana tuet iäkkään seksuaalisuutta?</a:t>
            </a:r>
          </a:p>
          <a:p>
            <a:r>
              <a:rPr lang="fi-FI" dirty="0" smtClean="0"/>
              <a:t>Miten hoitajan huomioit homoseksuaaliset ja </a:t>
            </a:r>
            <a:r>
              <a:rPr lang="fi-FI" dirty="0" err="1" smtClean="0"/>
              <a:t>transsukupuoliset</a:t>
            </a:r>
            <a:r>
              <a:rPr lang="fi-FI" dirty="0" smtClean="0"/>
              <a:t> asiakkaat?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31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Häiritsevät seksuaaliset tilanteet hoitajan työssä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Seksuaaliset käytösoireet: omien sukupuolielinten julkinen koskettelu, sopimaton vieraiden ihmisten koskettelu, itsensäpaljastaminen, sopimattomat ehdotukset ja puheet</a:t>
            </a:r>
          </a:p>
          <a:p>
            <a:r>
              <a:rPr lang="fi-FI" dirty="0" smtClean="0"/>
              <a:t>Vältä muistisairaan nolaamista</a:t>
            </a:r>
          </a:p>
          <a:p>
            <a:r>
              <a:rPr lang="fi-FI" dirty="0" smtClean="0"/>
              <a:t>Yhteinen keskustelu</a:t>
            </a:r>
          </a:p>
          <a:p>
            <a:r>
              <a:rPr lang="fi-FI" dirty="0" smtClean="0"/>
              <a:t>Seksuaalisen </a:t>
            </a:r>
            <a:r>
              <a:rPr lang="fi-FI" smtClean="0"/>
              <a:t>identiteetin tukeminen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0417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Sukupuoli- ja seksuaalivähemmistöihin kuuluvien vanhusten kohtaaminen pitkäaikaisessa laitoshoidossa – hoitajien näkökulma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Etsi tutkimuksesta mielenkiintoinen kappale ja lue se. Kerron sen jälkeen meille muille kappaleen sisältö </a:t>
            </a:r>
            <a:r>
              <a:rPr lang="fi-FI" dirty="0" err="1" smtClean="0"/>
              <a:t>tiivstäen</a:t>
            </a:r>
            <a:r>
              <a:rPr lang="fi-FI" dirty="0" smtClean="0"/>
              <a:t>.</a:t>
            </a:r>
          </a:p>
          <a:p>
            <a:r>
              <a:rPr lang="fi-FI">
                <a:hlinkClick r:id="rId2"/>
              </a:rPr>
              <a:t>HELSINGIN YLIOPISTO  HELSINGFORS UNIVERSITET (helsinki.fi</a:t>
            </a:r>
            <a:r>
              <a:rPr lang="fi-FI" smtClean="0">
                <a:hlinkClick r:id="rId2"/>
              </a:rPr>
              <a:t>)</a:t>
            </a:r>
            <a:endParaRPr lang="fi-FI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574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1408</TotalTime>
  <Words>143</Words>
  <Application>Microsoft Office PowerPoint</Application>
  <PresentationFormat>Laajakuva</PresentationFormat>
  <Paragraphs>33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Tw Cen MT</vt:lpstr>
      <vt:lpstr>Pisara</vt:lpstr>
      <vt:lpstr>seksuaalisuus</vt:lpstr>
      <vt:lpstr>Seksuaalisuuteen kuuluvat</vt:lpstr>
      <vt:lpstr>Sukupuoli- JA SEKSUAALIvähemmistöt</vt:lpstr>
      <vt:lpstr>PowerPoint-esitys</vt:lpstr>
      <vt:lpstr>IÄKKÄÄN SEKSUAALISUUS</vt:lpstr>
      <vt:lpstr>Häiritsevät seksuaaliset tilanteet hoitajan työssä</vt:lpstr>
      <vt:lpstr>Sukupuoli- ja seksuaalivähemmistöihin kuuluvien vanhusten kohtaaminen pitkäaikaisessa laitoshoidossa – hoitajien näkökulma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seksuaalisuus</dc:title>
  <dc:creator>Partanen Mari</dc:creator>
  <cp:lastModifiedBy>Partanen Mari</cp:lastModifiedBy>
  <cp:revision>10</cp:revision>
  <dcterms:created xsi:type="dcterms:W3CDTF">2021-03-22T09:20:16Z</dcterms:created>
  <dcterms:modified xsi:type="dcterms:W3CDTF">2021-03-23T10:00:46Z</dcterms:modified>
</cp:coreProperties>
</file>