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43" y="7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ksote.fi/terveyspalvelut/poliklinikat-toimenpideyksikot/kardiologian-poliklinikka/Documents/Kotihoito-ohjeet%20syd%C3%A4men%20vajaatoiminta%20potilaalle%202017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Nestetasapaino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467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Nesteiden menetys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Kirjataan millilitroina</a:t>
            </a:r>
          </a:p>
          <a:p>
            <a:r>
              <a:rPr lang="fi-FI" dirty="0" smtClean="0"/>
              <a:t>Mitataan virtsanmäärät</a:t>
            </a:r>
          </a:p>
          <a:p>
            <a:r>
              <a:rPr lang="fi-FI" dirty="0" smtClean="0"/>
              <a:t>Ulostamiskerrat</a:t>
            </a:r>
          </a:p>
          <a:p>
            <a:r>
              <a:rPr lang="fi-FI" dirty="0" smtClean="0"/>
              <a:t>Avanteen eritys</a:t>
            </a:r>
          </a:p>
          <a:p>
            <a:r>
              <a:rPr lang="fi-FI" dirty="0" smtClean="0"/>
              <a:t>Oksennus, hiki</a:t>
            </a:r>
          </a:p>
          <a:p>
            <a:r>
              <a:rPr lang="fi-FI" dirty="0" err="1" smtClean="0"/>
              <a:t>Dreeni</a:t>
            </a:r>
            <a:r>
              <a:rPr lang="fi-FI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006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Elimistön kyky säilyttää elimistön nestetila vakiona</a:t>
            </a:r>
          </a:p>
          <a:p>
            <a:r>
              <a:rPr lang="fi-FI" dirty="0" smtClean="0"/>
              <a:t>Tasapaino säilyy silloin, kun elimistöön tuleva ja siitä poistuva vesimäärä ovat yhtä suuret</a:t>
            </a:r>
          </a:p>
          <a:p>
            <a:r>
              <a:rPr lang="fi-FI" dirty="0" smtClean="0"/>
              <a:t>Nesteitä menetetään virtsan, ulosteen, hengityksen ja ihon kautta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6597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Nesteen menetys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Virtsa: 1500 ml</a:t>
            </a:r>
          </a:p>
          <a:p>
            <a:r>
              <a:rPr lang="fi-FI" dirty="0" smtClean="0"/>
              <a:t>Uloste: 100-200 ml</a:t>
            </a:r>
          </a:p>
          <a:p>
            <a:r>
              <a:rPr lang="fi-FI" dirty="0" smtClean="0"/>
              <a:t>Haihtuminen ihon ja hengityksen kautta: 1000 ml</a:t>
            </a:r>
          </a:p>
          <a:p>
            <a:r>
              <a:rPr lang="fi-FI" dirty="0" smtClean="0"/>
              <a:t>Yhteensä 2600-2700 ml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4366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Elimistön lämpötila vaikuttaa nesteen haihtumiseen</a:t>
            </a:r>
          </a:p>
          <a:p>
            <a:r>
              <a:rPr lang="fi-FI" dirty="0" smtClean="0"/>
              <a:t>Kun lämpöä on yli 37 astetta, haihtuminen lisääntyy n. 200-250 ml lämpötilan astetta kohden vrk:ssa</a:t>
            </a:r>
          </a:p>
          <a:p>
            <a:r>
              <a:rPr lang="fi-FI" dirty="0" smtClean="0"/>
              <a:t>Veden menetys korvataan juomalla ja syömällä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4601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Normaali nestetasapaino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Lämpimät raajojen ääreisosat </a:t>
            </a:r>
            <a:endParaRPr lang="fi-FI" dirty="0" smtClean="0"/>
          </a:p>
          <a:p>
            <a:r>
              <a:rPr lang="fi-FI" dirty="0" smtClean="0"/>
              <a:t>Normaali </a:t>
            </a:r>
            <a:r>
              <a:rPr lang="fi-FI" dirty="0"/>
              <a:t>verenpaine ja pulssi </a:t>
            </a:r>
            <a:endParaRPr lang="fi-FI" dirty="0" smtClean="0"/>
          </a:p>
          <a:p>
            <a:r>
              <a:rPr lang="fi-FI" dirty="0" smtClean="0"/>
              <a:t>Virtsaneritys </a:t>
            </a:r>
            <a:r>
              <a:rPr lang="fi-FI" dirty="0"/>
              <a:t>vähintään 0,5–1 ml/kg/tunti</a:t>
            </a:r>
          </a:p>
        </p:txBody>
      </p:sp>
    </p:spTree>
    <p:extLst>
      <p:ext uri="{BB962C8B-B14F-4D97-AF65-F5344CB8AC3E}">
        <p14:creationId xmlns:p14="http://schemas.microsoft.com/office/powerpoint/2010/main" val="1971129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nestevajaus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681842"/>
            <a:ext cx="9905999" cy="5012871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Kylmät ääreisosat </a:t>
            </a:r>
            <a:endParaRPr lang="fi-FI" dirty="0" smtClean="0"/>
          </a:p>
          <a:p>
            <a:r>
              <a:rPr lang="fi-FI" dirty="0" smtClean="0"/>
              <a:t>Äkillinen painon lasku</a:t>
            </a:r>
          </a:p>
          <a:p>
            <a:r>
              <a:rPr lang="fi-FI" dirty="0" smtClean="0"/>
              <a:t>Huono </a:t>
            </a:r>
            <a:r>
              <a:rPr lang="fi-FI" dirty="0"/>
              <a:t>kapillaarikierto </a:t>
            </a:r>
            <a:endParaRPr lang="fi-FI" dirty="0" smtClean="0"/>
          </a:p>
          <a:p>
            <a:r>
              <a:rPr lang="fi-FI" dirty="0" smtClean="0"/>
              <a:t>Kuivat </a:t>
            </a:r>
            <a:r>
              <a:rPr lang="fi-FI" dirty="0"/>
              <a:t>limakalvot (kieli, suu) </a:t>
            </a:r>
            <a:endParaRPr lang="fi-FI" dirty="0" smtClean="0"/>
          </a:p>
          <a:p>
            <a:r>
              <a:rPr lang="fi-FI" dirty="0" smtClean="0"/>
              <a:t>Janon tunne</a:t>
            </a:r>
          </a:p>
          <a:p>
            <a:r>
              <a:rPr lang="fi-FI" dirty="0" smtClean="0"/>
              <a:t>Ihon </a:t>
            </a:r>
            <a:r>
              <a:rPr lang="fi-FI" dirty="0"/>
              <a:t>kimmoisuuden </a:t>
            </a:r>
            <a:r>
              <a:rPr lang="fi-FI" dirty="0" smtClean="0"/>
              <a:t>vähenemi</a:t>
            </a:r>
            <a:r>
              <a:rPr lang="fi-FI" dirty="0"/>
              <a:t>n</a:t>
            </a:r>
            <a:r>
              <a:rPr lang="fi-FI" dirty="0" smtClean="0"/>
              <a:t>en </a:t>
            </a:r>
          </a:p>
          <a:p>
            <a:r>
              <a:rPr lang="fi-FI" dirty="0" smtClean="0"/>
              <a:t>Matala </a:t>
            </a:r>
            <a:r>
              <a:rPr lang="fi-FI" dirty="0"/>
              <a:t>verenpaine </a:t>
            </a:r>
            <a:endParaRPr lang="fi-FI" dirty="0" smtClean="0"/>
          </a:p>
          <a:p>
            <a:r>
              <a:rPr lang="fi-FI" dirty="0" smtClean="0"/>
              <a:t>Korkea </a:t>
            </a:r>
            <a:r>
              <a:rPr lang="fi-FI" dirty="0"/>
              <a:t>pulssi </a:t>
            </a:r>
            <a:endParaRPr lang="fi-FI" dirty="0" smtClean="0"/>
          </a:p>
          <a:p>
            <a:r>
              <a:rPr lang="fi-FI" dirty="0" smtClean="0"/>
              <a:t>Virtsan </a:t>
            </a:r>
            <a:r>
              <a:rPr lang="fi-FI" dirty="0"/>
              <a:t>erityksen asteittainen väheneminen ja loppuminen</a:t>
            </a:r>
          </a:p>
        </p:txBody>
      </p:sp>
    </p:spTree>
    <p:extLst>
      <p:ext uri="{BB962C8B-B14F-4D97-AF65-F5344CB8AC3E}">
        <p14:creationId xmlns:p14="http://schemas.microsoft.com/office/powerpoint/2010/main" val="4046772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nestekuorma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Turvotukset </a:t>
            </a:r>
            <a:r>
              <a:rPr lang="fi-FI" dirty="0"/>
              <a:t>erityisesti </a:t>
            </a:r>
            <a:r>
              <a:rPr lang="fi-FI" dirty="0" smtClean="0"/>
              <a:t>silmäluomissa</a:t>
            </a:r>
            <a:r>
              <a:rPr lang="fi-FI" dirty="0"/>
              <a:t>, sormissa, nilkoissa ja </a:t>
            </a:r>
            <a:r>
              <a:rPr lang="fi-FI" dirty="0" smtClean="0"/>
              <a:t>jalkaterissä </a:t>
            </a:r>
          </a:p>
          <a:p>
            <a:r>
              <a:rPr lang="fi-FI" dirty="0" smtClean="0"/>
              <a:t>Hengenahdistus </a:t>
            </a:r>
          </a:p>
          <a:p>
            <a:r>
              <a:rPr lang="fi-FI" dirty="0" smtClean="0"/>
              <a:t>Painon nousu</a:t>
            </a:r>
          </a:p>
          <a:p>
            <a:r>
              <a:rPr lang="fi-FI" dirty="0" smtClean="0"/>
              <a:t>Sormella painettaessa ihoon jää kuoppa, joka ei palaudu</a:t>
            </a:r>
          </a:p>
          <a:p>
            <a:r>
              <a:rPr lang="fi-FI" dirty="0" smtClean="0"/>
              <a:t>Kivesten alueen turvotus</a:t>
            </a:r>
          </a:p>
          <a:p>
            <a:r>
              <a:rPr lang="fi-FI" dirty="0" smtClean="0"/>
              <a:t>Iho tuntuu pingottuneelta, kiristävältä, kiiltävältä</a:t>
            </a:r>
          </a:p>
          <a:p>
            <a:r>
              <a:rPr lang="fi-FI" dirty="0" smtClean="0"/>
              <a:t>Nivelten liikuttelu vaikeaa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1869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Seuraa potilaan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502228"/>
            <a:ext cx="9905999" cy="4555671"/>
          </a:xfrm>
        </p:spPr>
        <p:txBody>
          <a:bodyPr>
            <a:normAutofit/>
          </a:bodyPr>
          <a:lstStyle/>
          <a:p>
            <a:r>
              <a:rPr lang="fi-FI" dirty="0" smtClean="0"/>
              <a:t>Virtsan määriä</a:t>
            </a:r>
          </a:p>
          <a:p>
            <a:r>
              <a:rPr lang="fi-FI" dirty="0" smtClean="0"/>
              <a:t>Ulosteen koostumusta</a:t>
            </a:r>
          </a:p>
          <a:p>
            <a:r>
              <a:rPr lang="fi-FI" dirty="0"/>
              <a:t>R</a:t>
            </a:r>
            <a:r>
              <a:rPr lang="fi-FI" dirty="0" smtClean="0"/>
              <a:t>iittävää nesteensaantia</a:t>
            </a:r>
          </a:p>
          <a:p>
            <a:r>
              <a:rPr lang="fi-FI" dirty="0" smtClean="0"/>
              <a:t>Kuivumisen merkkejä </a:t>
            </a:r>
          </a:p>
          <a:p>
            <a:r>
              <a:rPr lang="fi-FI" dirty="0" smtClean="0"/>
              <a:t>Painoa</a:t>
            </a:r>
          </a:p>
          <a:p>
            <a:r>
              <a:rPr lang="fi-FI" dirty="0" smtClean="0"/>
              <a:t>Hengitystä</a:t>
            </a:r>
          </a:p>
          <a:p>
            <a:r>
              <a:rPr lang="fi-FI" dirty="0" smtClean="0"/>
              <a:t>Turvotuksia</a:t>
            </a:r>
          </a:p>
          <a:p>
            <a:r>
              <a:rPr lang="fi-FI" dirty="0"/>
              <a:t>V</a:t>
            </a:r>
            <a:r>
              <a:rPr lang="fi-FI" dirty="0" smtClean="0"/>
              <a:t>ointia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337985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Nestelista auttaa, nesteiden saanti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Voidaan seurata asiakkaan päivittäistä nesteiden nauttimista</a:t>
            </a:r>
          </a:p>
          <a:p>
            <a:r>
              <a:rPr lang="fi-FI" dirty="0">
                <a:hlinkClick r:id="rId2"/>
              </a:rPr>
              <a:t>Kotihoito-ohjeet (eksote.fi</a:t>
            </a:r>
            <a:r>
              <a:rPr lang="fi-FI" dirty="0" smtClean="0">
                <a:hlinkClick r:id="rId2"/>
              </a:rPr>
              <a:t>)</a:t>
            </a:r>
            <a:endParaRPr lang="fi-FI" dirty="0" smtClean="0"/>
          </a:p>
          <a:p>
            <a:r>
              <a:rPr lang="fi-FI" dirty="0" smtClean="0"/>
              <a:t>Kirjataan nestemäärät millilitroina</a:t>
            </a:r>
          </a:p>
          <a:p>
            <a:r>
              <a:rPr lang="fi-FI" dirty="0" smtClean="0"/>
              <a:t>Sovitut mitat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7175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36</TotalTime>
  <Words>205</Words>
  <Application>Microsoft Office PowerPoint</Application>
  <PresentationFormat>Laajakuva</PresentationFormat>
  <Paragraphs>55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Tw Cen MT</vt:lpstr>
      <vt:lpstr>Piiri</vt:lpstr>
      <vt:lpstr>Nestetasapaino</vt:lpstr>
      <vt:lpstr>PowerPoint-esitys</vt:lpstr>
      <vt:lpstr>Nesteen menetys</vt:lpstr>
      <vt:lpstr>PowerPoint-esitys</vt:lpstr>
      <vt:lpstr>Normaali nestetasapaino</vt:lpstr>
      <vt:lpstr>nestevajaus</vt:lpstr>
      <vt:lpstr>nestekuorma</vt:lpstr>
      <vt:lpstr>Seuraa potilaan</vt:lpstr>
      <vt:lpstr>Nestelista auttaa, nesteiden saanti</vt:lpstr>
      <vt:lpstr>Nesteiden menetys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Nestetasapaino</dc:title>
  <dc:creator>Partanen Mari</dc:creator>
  <cp:lastModifiedBy>Partanen Mari</cp:lastModifiedBy>
  <cp:revision>3</cp:revision>
  <dcterms:created xsi:type="dcterms:W3CDTF">2021-03-28T14:39:50Z</dcterms:created>
  <dcterms:modified xsi:type="dcterms:W3CDTF">2021-03-28T15:16:03Z</dcterms:modified>
</cp:coreProperties>
</file>