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nainenristi.fi/ensiapu/ensiapuohjeet/" TargetMode="External"/><Relationship Id="rId2" Type="http://schemas.openxmlformats.org/officeDocument/2006/relationships/hyperlink" Target="https://www.valvira.fi/-/elintoimintojen-seuraaminen-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NFzfwLM72c" TargetMode="External"/><Relationship Id="rId2" Type="http://schemas.openxmlformats.org/officeDocument/2006/relationships/hyperlink" Target="https://www.youtube.com/watch?v=hxtkEhArXd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V-tVAXFGoOc" TargetMode="External"/><Relationship Id="rId4" Type="http://schemas.openxmlformats.org/officeDocument/2006/relationships/hyperlink" Target="https://www.youtube.com/watch?v=3dsqxuG9lEk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KR9m63yQso" TargetMode="External"/><Relationship Id="rId2" Type="http://schemas.openxmlformats.org/officeDocument/2006/relationships/hyperlink" Target="https://www.youtube.com/watch?v=Kz5u4l0qDV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Elintoimintojen tarkkailu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4614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Elintoimintojen seuraaminen </a:t>
            </a:r>
            <a:r>
              <a:rPr lang="fi-FI" dirty="0" smtClean="0">
                <a:hlinkClick r:id="rId2"/>
              </a:rPr>
              <a:t>– Valvira</a:t>
            </a:r>
            <a:endParaRPr lang="fi-FI" dirty="0" smtClean="0"/>
          </a:p>
          <a:p>
            <a:r>
              <a:rPr lang="fi-FI">
                <a:hlinkClick r:id="rId3"/>
              </a:rPr>
              <a:t>Ensiapuohjeet - Punainen Risti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6457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Hengityksen tarkkailu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Hengitystaajuus ja hengitystapa</a:t>
            </a:r>
          </a:p>
          <a:p>
            <a:r>
              <a:rPr lang="fi-FI" dirty="0" smtClean="0"/>
              <a:t>Lasketaan tarkkailemalla rintakehän liikkeitä, kuinka monta kertaa asiakas hengittää sisään ja ulos yhden minuutin aikana</a:t>
            </a:r>
          </a:p>
          <a:p>
            <a:r>
              <a:rPr lang="fi-FI" dirty="0" smtClean="0"/>
              <a:t>Tulee tehdä asiakkaan huomaamatta</a:t>
            </a:r>
          </a:p>
          <a:p>
            <a:r>
              <a:rPr lang="fi-FI" dirty="0" smtClean="0"/>
              <a:t>Laske kaverin hengitystaajuus. Seuraa samalla, millaista hänen hengityksensä on?</a:t>
            </a:r>
          </a:p>
          <a:p>
            <a:r>
              <a:rPr lang="fi-FI" dirty="0" smtClean="0"/>
              <a:t>Aikuisilla normaali hengitystaajuus on 12-16 kertaa minuutissa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7445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Hengitysäänet</a:t>
            </a:r>
          </a:p>
          <a:p>
            <a:r>
              <a:rPr lang="fi-FI" dirty="0" smtClean="0"/>
              <a:t>Rohiseva, vinkuva, käheä</a:t>
            </a:r>
          </a:p>
          <a:p>
            <a:r>
              <a:rPr lang="fi-FI" dirty="0" smtClean="0"/>
              <a:t>Ihon ja kynsien väri</a:t>
            </a:r>
          </a:p>
          <a:p>
            <a:r>
              <a:rPr lang="fi-FI" dirty="0" smtClean="0"/>
              <a:t>Mikä on </a:t>
            </a:r>
            <a:r>
              <a:rPr lang="fi-FI" dirty="0" err="1" smtClean="0"/>
              <a:t>syanoosi</a:t>
            </a:r>
            <a:r>
              <a:rPr lang="fi-FI" dirty="0" smtClean="0"/>
              <a:t>?</a:t>
            </a:r>
          </a:p>
          <a:p>
            <a:r>
              <a:rPr lang="fi-FI" dirty="0" smtClean="0"/>
              <a:t>Happisaturaation mittaus pulssioksimetrin avulla.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358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Verenkierron tarkkailu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Tunnustele pulssi ranteesta, kyynärtaipeesta, kaulalta</a:t>
            </a:r>
          </a:p>
          <a:p>
            <a:r>
              <a:rPr lang="fi-FI" dirty="0" smtClean="0"/>
              <a:t>Normaali syke on 60-80 kertaa minuutissa</a:t>
            </a:r>
          </a:p>
          <a:p>
            <a:r>
              <a:rPr lang="fi-FI" dirty="0" smtClean="0"/>
              <a:t>Verenpaineen mittaus</a:t>
            </a:r>
          </a:p>
          <a:p>
            <a:r>
              <a:rPr lang="fi-FI" dirty="0">
                <a:hlinkClick r:id="rId2"/>
              </a:rPr>
              <a:t>Manuaalinen verenpaineen mittaus </a:t>
            </a:r>
            <a:r>
              <a:rPr lang="fi-FI" dirty="0" smtClean="0">
                <a:hlinkClick r:id="rId2"/>
              </a:rPr>
              <a:t>– YouTube</a:t>
            </a:r>
            <a:endParaRPr lang="fi-FI" dirty="0" smtClean="0"/>
          </a:p>
          <a:p>
            <a:r>
              <a:rPr lang="fi-FI" dirty="0" smtClean="0"/>
              <a:t>Pulssia ei tunnu, mitä teet?</a:t>
            </a:r>
          </a:p>
          <a:p>
            <a:r>
              <a:rPr lang="en-US" dirty="0">
                <a:hlinkClick r:id="rId3"/>
              </a:rPr>
              <a:t>Bee Gees - </a:t>
            </a:r>
            <a:r>
              <a:rPr lang="en-US" dirty="0" err="1">
                <a:hlinkClick r:id="rId3"/>
              </a:rPr>
              <a:t>Stayin</a:t>
            </a:r>
            <a:r>
              <a:rPr lang="en-US" dirty="0">
                <a:hlinkClick r:id="rId3"/>
              </a:rPr>
              <a:t>' Alive (Official Music Video) - YouTube</a:t>
            </a:r>
            <a:endParaRPr lang="fi-FI" dirty="0" smtClean="0"/>
          </a:p>
          <a:p>
            <a:r>
              <a:rPr lang="fi-FI" dirty="0">
                <a:hlinkClick r:id="rId4"/>
              </a:rPr>
              <a:t>Aikuisen peruselvytys - YouTube</a:t>
            </a:r>
            <a:endParaRPr lang="fi-FI" dirty="0" smtClean="0"/>
          </a:p>
          <a:p>
            <a:r>
              <a:rPr lang="fi-FI" dirty="0">
                <a:hlinkClick r:id="rId5"/>
              </a:rPr>
              <a:t>Elvytys </a:t>
            </a:r>
            <a:r>
              <a:rPr lang="fi-FI" dirty="0" err="1">
                <a:hlinkClick r:id="rId5"/>
              </a:rPr>
              <a:t>defibrillaattorin</a:t>
            </a:r>
            <a:r>
              <a:rPr lang="fi-FI" dirty="0">
                <a:hlinkClick r:id="rId5"/>
              </a:rPr>
              <a:t> eli sydäniskurin kanssa - YouTube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5621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Tajunnantason tarkkailu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Normaali tajunta</a:t>
            </a:r>
          </a:p>
          <a:p>
            <a:r>
              <a:rPr lang="fi-FI" dirty="0" smtClean="0"/>
              <a:t>Tajuttomuus: henkilöön ei saada kontaktia eikä hän ole </a:t>
            </a:r>
            <a:r>
              <a:rPr lang="fi-FI" dirty="0" err="1" smtClean="0"/>
              <a:t>heräteltäviss</a:t>
            </a:r>
            <a:endParaRPr lang="fi-FI" dirty="0" smtClean="0"/>
          </a:p>
          <a:p>
            <a:r>
              <a:rPr lang="fi-FI" dirty="0" smtClean="0"/>
              <a:t>orientaatio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1888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Tilanteen nopea arviointi</a:t>
            </a:r>
          </a:p>
          <a:p>
            <a:r>
              <a:rPr lang="fi-FI" dirty="0" smtClean="0"/>
              <a:t>Tajuttoman ensiapu on aina sama, riippumatta tajuttomuuden </a:t>
            </a:r>
            <a:r>
              <a:rPr lang="fi-FI" dirty="0" err="1" smtClean="0"/>
              <a:t>syistÄ</a:t>
            </a:r>
            <a:endParaRPr lang="fi-FI" dirty="0" smtClean="0"/>
          </a:p>
          <a:p>
            <a:r>
              <a:rPr lang="fi-FI" dirty="0">
                <a:hlinkClick r:id="rId2"/>
              </a:rPr>
              <a:t>Miten toimia, kun ihminen on tajuton? - YouTube</a:t>
            </a:r>
            <a:endParaRPr lang="fi-FI" dirty="0" smtClean="0"/>
          </a:p>
          <a:p>
            <a:r>
              <a:rPr lang="fi-FI" dirty="0">
                <a:hlinkClick r:id="rId3"/>
              </a:rPr>
              <a:t>Tajuton (kylkiasento) - Ensiapu - YouTube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1047043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41</TotalTime>
  <Words>171</Words>
  <Application>Microsoft Office PowerPoint</Application>
  <PresentationFormat>Laajakuva</PresentationFormat>
  <Paragraphs>31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Tw Cen MT</vt:lpstr>
      <vt:lpstr>Pisara</vt:lpstr>
      <vt:lpstr>Elintoimintojen tarkkailu</vt:lpstr>
      <vt:lpstr>PowerPoint-esitys</vt:lpstr>
      <vt:lpstr>Hengityksen tarkkailu</vt:lpstr>
      <vt:lpstr>PowerPoint-esitys</vt:lpstr>
      <vt:lpstr>Verenkierron tarkkailu</vt:lpstr>
      <vt:lpstr>Tajunnantason tarkkailu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Elintoimintojen tarkkailu</dc:title>
  <dc:creator>Partanen Mari</dc:creator>
  <cp:lastModifiedBy>Partanen Mari</cp:lastModifiedBy>
  <cp:revision>5</cp:revision>
  <dcterms:created xsi:type="dcterms:W3CDTF">2021-03-25T08:29:02Z</dcterms:created>
  <dcterms:modified xsi:type="dcterms:W3CDTF">2021-03-25T09:10:11Z</dcterms:modified>
</cp:coreProperties>
</file>