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6" r:id="rId12"/>
    <p:sldId id="267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SmnH08FJ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T94DjbPGX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Menetelmiä peruselintoimintojen arviointiin ja seurantaan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31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025" y="2020389"/>
            <a:ext cx="8293148" cy="3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976" y="1357803"/>
            <a:ext cx="7825010" cy="375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427" y="1532710"/>
            <a:ext cx="8565253" cy="33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8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931817"/>
            <a:ext cx="9905999" cy="4859384"/>
          </a:xfrm>
        </p:spPr>
        <p:txBody>
          <a:bodyPr>
            <a:normAutofit/>
          </a:bodyPr>
          <a:lstStyle/>
          <a:p>
            <a:r>
              <a:rPr lang="fi-FI" dirty="0" smtClean="0"/>
              <a:t>Harjoitus:</a:t>
            </a:r>
          </a:p>
          <a:p>
            <a:r>
              <a:rPr lang="fi-FI" dirty="0" smtClean="0"/>
              <a:t>Teette ryhmissä </a:t>
            </a:r>
            <a:r>
              <a:rPr lang="fi-FI" dirty="0" err="1" smtClean="0"/>
              <a:t>caset</a:t>
            </a:r>
            <a:r>
              <a:rPr lang="fi-FI" dirty="0" smtClean="0"/>
              <a:t>, joissa potilaalla on ongelmia peruselintoiminnoissa</a:t>
            </a:r>
          </a:p>
          <a:p>
            <a:r>
              <a:rPr lang="fi-FI" dirty="0" smtClean="0"/>
              <a:t>Miettikää potilaan ikä, perussairaus, hengitystaajuus, happisaturaatio, verenpaine, syke, tajunnantaso, kipu, verensokeri.</a:t>
            </a:r>
          </a:p>
          <a:p>
            <a:r>
              <a:rPr lang="fi-FI" dirty="0" smtClean="0"/>
              <a:t>Kun </a:t>
            </a:r>
            <a:r>
              <a:rPr lang="fi-FI" dirty="0" err="1" smtClean="0"/>
              <a:t>caset</a:t>
            </a:r>
            <a:r>
              <a:rPr lang="fi-FI" dirty="0" smtClean="0"/>
              <a:t> ovat valmiina, ne vaihdetaan ryhmien kesken.</a:t>
            </a:r>
          </a:p>
          <a:p>
            <a:r>
              <a:rPr lang="fi-FI" dirty="0" smtClean="0"/>
              <a:t>Ryhmät ”mittaavat”, sijoittavat arvot taulukkoon, laskevat ja tekevät suunnitelman pisteytystaulukon avulla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19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isbar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ISBAR-raportointimalli - YouTube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778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Hengitys</a:t>
            </a:r>
          </a:p>
          <a:p>
            <a:r>
              <a:rPr lang="fi-FI" dirty="0" smtClean="0"/>
              <a:t>Verenkierto</a:t>
            </a:r>
          </a:p>
          <a:p>
            <a:r>
              <a:rPr lang="fi-FI" dirty="0" smtClean="0"/>
              <a:t>Tajunnantaso</a:t>
            </a:r>
          </a:p>
          <a:p>
            <a:r>
              <a:rPr lang="fi-FI" dirty="0" smtClean="0"/>
              <a:t>Lämpö- ja nestetasapaino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77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Hoitajan oltava oma-aloitteinen ja hänen tulee osata tarkkailla asiakkaan vointia lääkärin ohjeen mukaan</a:t>
            </a:r>
          </a:p>
          <a:p>
            <a:r>
              <a:rPr lang="fi-FI" dirty="0" smtClean="0"/>
              <a:t>Hoitajan on huomattava tilanteet, joissa asiakkaan elintoimintojen tarkkailua tulee tehostaa</a:t>
            </a:r>
          </a:p>
          <a:p>
            <a:r>
              <a:rPr lang="fi-FI" dirty="0" smtClean="0"/>
              <a:t>Yleistilan lasku, perussairauden paheneminen, voinnin muutokset esim. leikkauksen tai kaatumisen jälkeen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50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Asiakkaan tilan arviointi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</a:t>
            </a:r>
          </a:p>
          <a:p>
            <a:r>
              <a:rPr lang="fi-FI" dirty="0" smtClean="0"/>
              <a:t>B</a:t>
            </a:r>
          </a:p>
          <a:p>
            <a:r>
              <a:rPr lang="fi-FI" dirty="0" smtClean="0"/>
              <a:t>C</a:t>
            </a:r>
          </a:p>
          <a:p>
            <a:r>
              <a:rPr lang="fi-FI" dirty="0" smtClean="0"/>
              <a:t>D</a:t>
            </a:r>
          </a:p>
          <a:p>
            <a:r>
              <a:rPr lang="fi-FI" dirty="0" smtClean="0"/>
              <a:t>E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71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Ohjaa tutkimaan asiakaan systemaattisesti ja arvioimaan peruselintoimintojen tilan hoitopaikasta riippumatta</a:t>
            </a:r>
          </a:p>
          <a:p>
            <a:r>
              <a:rPr lang="fi-FI" dirty="0" smtClean="0"/>
              <a:t>Hoitaja raportoi lääkärille</a:t>
            </a:r>
          </a:p>
          <a:p>
            <a:r>
              <a:rPr lang="fi-FI" dirty="0" smtClean="0"/>
              <a:t>Mittaamalla säännöllisesti asiakkaan peruselintoimintojen arvot, voidaan ennakoida asiakkaan tilassa tapahtuvia muutoksi</a:t>
            </a:r>
          </a:p>
          <a:p>
            <a:r>
              <a:rPr lang="fi-FI" dirty="0">
                <a:hlinkClick r:id="rId2"/>
              </a:rPr>
              <a:t>Aikuisen potilaan systemaattinen tutkiminen ABCDE-menetelmän avulla - YouTube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55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Aikaisen varoituksen pisteytysjärjestelmä (News, </a:t>
            </a:r>
            <a:r>
              <a:rPr lang="fi-FI" dirty="0" err="1" smtClean="0"/>
              <a:t>national</a:t>
            </a:r>
            <a:r>
              <a:rPr lang="fi-FI" dirty="0" smtClean="0"/>
              <a:t> </a:t>
            </a:r>
            <a:r>
              <a:rPr lang="fi-FI" dirty="0" err="1" smtClean="0"/>
              <a:t>early</a:t>
            </a:r>
            <a:r>
              <a:rPr lang="fi-FI" dirty="0" smtClean="0"/>
              <a:t> </a:t>
            </a:r>
            <a:r>
              <a:rPr lang="fi-FI" dirty="0" err="1" smtClean="0"/>
              <a:t>Warning</a:t>
            </a:r>
            <a:r>
              <a:rPr lang="fi-FI" dirty="0" smtClean="0"/>
              <a:t> </a:t>
            </a:r>
            <a:r>
              <a:rPr lang="fi-FI" dirty="0" err="1" smtClean="0"/>
              <a:t>score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Peruselintoimintojen arviointiin liittyvä työkalu, jossa säännöllisesti pisteyttämällä asiakkaan hengitystaajuus, happisaturaatio, verenpaine, syketaajuus, tajunnan taso, lämpötila sekä mahdollisen lisähapen käyttö, voidaan ennakoida asiakkaan tilassa tapahtuvia muutoksia</a:t>
            </a:r>
          </a:p>
          <a:p>
            <a:r>
              <a:rPr lang="fi-FI" dirty="0" smtClean="0"/>
              <a:t>Tutkimuksissa todettu parhaaksi peruselintoimintojen pisteytysjärjestelmäksi</a:t>
            </a:r>
          </a:p>
          <a:p>
            <a:r>
              <a:rPr lang="fi-FI" dirty="0" smtClean="0"/>
              <a:t>Tärkeä mittari myös hoitajan huoli asiakkaasta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73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On hyvä tietää potilaan normaaliarvot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06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743" y="2203269"/>
            <a:ext cx="8856617" cy="263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iri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Piiri</Template>
  <TotalTime>40</TotalTime>
  <Words>208</Words>
  <Application>Microsoft Office PowerPoint</Application>
  <PresentationFormat>Laajakuva</PresentationFormat>
  <Paragraphs>30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Tw Cen MT</vt:lpstr>
      <vt:lpstr>Piiri</vt:lpstr>
      <vt:lpstr>Menetelmiä peruselintoimintojen arviointiin ja seurantaan</vt:lpstr>
      <vt:lpstr>PowerPoint-esitys</vt:lpstr>
      <vt:lpstr>PowerPoint-esitys</vt:lpstr>
      <vt:lpstr>Asiakkaan tilan arviointi</vt:lpstr>
      <vt:lpstr>PowerPoint-esitys</vt:lpstr>
      <vt:lpstr>Aikaisen varoituksen pisteytysjärjestelmä (News, national early Warning score)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isbar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Menetelmiä peruselintoimintojen arviointiin ja seurantaan</dc:title>
  <dc:creator>Partanen Mari</dc:creator>
  <cp:lastModifiedBy>Partanen Mari</cp:lastModifiedBy>
  <cp:revision>7</cp:revision>
  <dcterms:created xsi:type="dcterms:W3CDTF">2021-03-29T14:59:58Z</dcterms:created>
  <dcterms:modified xsi:type="dcterms:W3CDTF">2021-03-29T15:41:40Z</dcterms:modified>
</cp:coreProperties>
</file>