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4749569cf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4749569cf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5e24bf96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5e24bf96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5e24bf96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35e24bf96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5e24bf96b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5e24bf96b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697145c89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697145c8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35e24bf96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35e24bf96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76da8ef148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76da8ef148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61475" y="4495850"/>
            <a:ext cx="4533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13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13. Vaurastuva nyky-Kiina</a:t>
            </a:r>
            <a:br>
              <a:rPr lang="fi"/>
            </a:br>
            <a:br>
              <a:rPr lang="fi"/>
            </a:br>
            <a:r>
              <a:rPr lang="fi"/>
              <a:t>Tietoisku: Kiinalaisia perinteitä ja tapoja 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Uusi vuosi – suurin juhla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85000" lnSpcReduction="20000"/>
          </a:bodyPr>
          <a:lstStyle/>
          <a:p>
            <a:pPr indent="-352742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Juhlinta alkaa kiinalaisen kalenterin loppuvuonna </a:t>
            </a:r>
            <a:r>
              <a:rPr b="1" lang="fi"/>
              <a:t>kevään tervehtimisen päivinä</a:t>
            </a:r>
            <a:r>
              <a:rPr lang="fi"/>
              <a:t>.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Asunnot siivotaan.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Lahjoja ostetaan.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Esi-isiä muistetaan.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Ovet koristellaan punaisilla koristeilla.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fi"/>
              <a:t>Uudenvuodenaattona</a:t>
            </a:r>
            <a:endParaRPr b="1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perheet syövät yhdessä suuren aterian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ammutaan ilotulitteita demoneiden karkottamiseksi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suoritetaan hyvän onnen </a:t>
            </a:r>
            <a:r>
              <a:rPr lang="fi"/>
              <a:t>rituaaleja 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vieraillaan ystävien luona ja markkinoilla.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Juhlakausi huipentuu </a:t>
            </a:r>
            <a:r>
              <a:rPr b="1" lang="fi"/>
              <a:t>lyhtyjuhlaan</a:t>
            </a:r>
            <a:r>
              <a:rPr lang="fi"/>
              <a:t>, jolloin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ihastellaan lohikäärme- ja leijonakulkueita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sytytetään punaisia lyhtyjä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tapahtumissa muun muassa tanssitaan ja kävellään puujaloilla.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Taiji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Taiji on perinteinen kiinalainen taistelu- ja liikuntamuoto.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Taiji perustuu ajatukselle kahdesta vastakkaisesta voimasta, yinista ja yangista, jotka yhdessä luovat harmonisen kokonaisuuden eli taijin. Harjoituksessa pyritään elinvoiman eli chinin vahvistamiseen.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Taijin harjoitteluun kuuluu voimistelunomaisia liikesarjoja, energia- ja hengitysharjoituksia ja pariharjoituksia.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Kiinan kaupunkien puistoissa voi nähdä aamuisin seniorikansalaisia taiji-harjoituksissa.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Kiinalainen perinteinen lääkintä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10000"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Kiinalaisessa perinteisessä lääkinnässä ihmistä hoidetaan kokonaisuutena ja sairauksien ja vaivojen katsotaan johtuvan häiriöistä ihmisen tasapainossa. Hoito keskittyy yinin ja yangin tasapainon palauttamiseen.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Diagnostisia keinoja ovat esimerkiksi pulssin tunnustelu ja kielen tutkiminen.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Hoitokeinoina käytetään esimerkiksi lääkintää (yrtit, eläinperäiset ainekset), akupunktiota, moxibustiota (yrttien polttamista kehon tiettyjen pisteiden päällä), kuppausta ja hierontaa.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Kiinalainen perinteinen lääkintä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10000"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Kiinalainen perinteinen lääketiede on s</a:t>
            </a:r>
            <a:r>
              <a:rPr lang="fi"/>
              <a:t>aavuttanut suosiota myös lännessä viime vuosikymmeninä.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Huom! Ei ole olemassa erikseen ”länsimaista lääketiedettä” ja ”kiinalaista lääketiedettä”, on vain tieteelliseen tutkimukseen ja näyttöön perustuvaa lääketiedettä. Kiinassakin modernilla lääketieteellä on vankka asema, mutta sitä täydennetään perinteisellä lääkinnällä.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Hoitomuodot, jotka eivät perustu tieteelliseen näyttöön, ovat uskomuslääkintää. 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Osa kiinalaisista hoitomuodoista on todistettu toimiviksi ja esimerkiksi akupunktiota käytetään kivunhoidossa lännessäkin.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Arkisia ilmiöitä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korkean iän kunnioittaminen</a:t>
            </a:r>
            <a:br>
              <a:rPr lang="fi"/>
            </a:br>
            <a:r>
              <a:rPr lang="fi"/>
              <a:t>(näkyy perheissä ja työpaikoilla)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kuuman veden juominen esimerkiksi ravintolassa</a:t>
            </a:r>
            <a:br>
              <a:rPr lang="fi"/>
            </a:br>
            <a:r>
              <a:rPr lang="fi"/>
              <a:t>(taustalla usko sen parantavaan vaikutukseen)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syljeskely ja nenän kaivaminen</a:t>
            </a:r>
            <a:br>
              <a:rPr lang="fi"/>
            </a:br>
            <a:r>
              <a:rPr lang="fi"/>
              <a:t>(taustalla perinteisen kiinalaisen lääketieteen käsitys, jonka mukaan ruumiin eritteistä päästävä nopeasti eroon)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Arkisia ilmiöitä</a:t>
            </a:r>
            <a:endParaRPr/>
          </a:p>
        </p:txBody>
      </p:sp>
      <p:sp>
        <p:nvSpPr>
          <p:cNvPr id="165" name="Google Shape;165;p28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U</a:t>
            </a:r>
            <a:r>
              <a:rPr lang="fi"/>
              <a:t>skomus numeroiden onnea tai epäonnea tuoviin vaikutuksiin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8 on onnen numero.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Numero </a:t>
            </a:r>
            <a:r>
              <a:rPr lang="fi"/>
              <a:t>4 on puolestaan niin pelätty, ettei monissa kiinalaistaloissa ole neljättä kerrosta</a:t>
            </a:r>
            <a:r>
              <a:rPr lang="fi"/>
              <a:t> (vrt. joskus länsimaisista kerrostaloista puuttuva 13. kerros).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Monissa itäaasialaisissa kielissä neljä on foneettisesti lähellä sanaa kuolema, mistä taikausko johtuu.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