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9" r:id="rId13"/>
    <p:sldId id="268" r:id="rId14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94158-B035-4E46-BC91-F46AC067C1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92C704B-81F0-4FB8-958B-81215F40E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A7611A-CF63-4422-95BD-0FDA70F94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3550EA-0461-42B4-84A7-A16D5EC1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F4C680-6566-4A95-9DF7-24EBFCBB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91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FEED5-CFD4-484A-A825-336D58937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1D601EB-790E-426D-A00C-2DAE33846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18C3D5-B137-4998-9190-99AED514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12ACB7-D365-4D3D-AE0E-8F536262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F8AE23-AF38-46F7-B185-3488A3A6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927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EF1AFE2-CD6E-43D1-9756-3D18F6B1D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98BF6F-3341-4084-BC5F-B344327232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E38D6F-2006-4DDE-A5E2-D41F1B509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3F11F4-D97B-4D64-9980-B46F261F6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C34CB2-52E1-47EA-B8D9-1C05C180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032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5A81F-9103-45A1-809A-E1D1DFC4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6E733-0D1A-428E-8AF7-CFFC89358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CC1AC1-BFA6-4287-B7D5-02520571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2666C3-9DF4-4D64-9AB3-827B4E03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238A2D-4435-4641-A39C-58BFFFE0C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065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7503D-F402-4480-AD98-06F3C1E9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0300D7-5D7D-4410-BB96-AFB79A69C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B38B6D-DA2E-4BAB-835A-F7539326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F8141D-67CC-42CC-8C3B-3D65F22F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6284D2-29B5-4DB6-8145-F5E21AF06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214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5696E-46F0-4D6A-8921-487D6522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A73ABC-D305-411D-813C-0076C7EF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3FF6C5B-9856-4424-857A-F79723443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C2A06CE-2E27-4724-8888-3C1C02B4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098E3B-7CA9-468B-8953-0E4CE8636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FF095B-D168-401D-9592-4CFA2C47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223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086A6D-D3F2-4303-945D-7F6016A0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EDA81E4-8FDF-4F91-9AB7-B7BBCFC5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F8987CA-FB44-4925-B01A-6087CF3C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3627DE5-A777-4BFC-A64F-59EC32920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895325-E776-4B14-9649-7E2A8BCEE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13E7C0-10BE-4B54-88FD-0C4431C8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9F8AC8F-C2B0-415C-9EF0-BC8845E1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8637A9-91A4-4860-BB7B-7100B2AE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77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A17F6-AD91-4E4A-A183-A7E10C977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49AA3E7-7067-4D70-B73F-A83B44B76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B51B6B-B6C1-4F32-9D9C-2082CD31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F16B91C-7C22-473B-83A5-7943075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33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461E3AF-35CD-4160-98F8-126F24DB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CC54FD-E5DB-493A-BED4-71A61706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3F3909-AF42-4E2F-AABA-70745EEE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269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C17D1-E761-4616-BBC3-73370CD8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A9E8EB-4E07-4238-8952-48CCA1549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03A2EE4-F66B-49D6-BA7F-3E0CD7557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D1C5FF-0B42-4EF4-AE20-9090ACAD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96A990-A5A6-4C54-B4C9-BA4945BF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F219791-F57D-4A98-9986-D1F0E62D8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466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DAF07-032E-45E4-9500-91C7AAC1D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33EB1C0-89E5-4CD3-9FB1-F6BF25A3FB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756FA0-32EC-444C-9E6E-A85AF8DC9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38DABF-2A65-4237-A1F7-9065AD281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D391BD-8E6C-40F7-BA42-89E11B5F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124AE0-0546-4C6A-A5DD-0363CE13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6551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4586E8-8B5A-4CA6-A516-8B0A2045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D70CF7-1EE1-4E52-9B33-553B19953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0D131D-B316-43ED-BC67-3C1C66A7A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89ABC-97BB-49E5-8222-C0BFC4535308}" type="datetimeFigureOut">
              <a:rPr lang="nl-BE" smtClean="0"/>
              <a:t>30/05/2018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B315E9-6E22-4E29-B8C1-675461CF4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C26E67-703F-430D-9D87-A83CE6202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29B5-CECC-440A-975B-38C1F09B138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215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48D9E3-29BA-4FBF-A6F6-F48C1A02F6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Hauska</a:t>
            </a:r>
            <a:r>
              <a:rPr lang="nl-BE" dirty="0"/>
              <a:t> </a:t>
            </a:r>
            <a:r>
              <a:rPr lang="nl-BE" dirty="0" err="1"/>
              <a:t>tutustua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CE37CD0-0953-4369-9F8A-3A48E0734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Nice </a:t>
            </a:r>
            <a:r>
              <a:rPr lang="nl-BE" dirty="0" err="1"/>
              <a:t>to</a:t>
            </a:r>
            <a:r>
              <a:rPr lang="nl-BE" dirty="0"/>
              <a:t> meet </a:t>
            </a:r>
            <a:r>
              <a:rPr lang="nl-BE" dirty="0" err="1"/>
              <a:t>you</a:t>
            </a:r>
            <a:endParaRPr lang="nl-BE" dirty="0"/>
          </a:p>
          <a:p>
            <a:r>
              <a:rPr lang="nl-BE" dirty="0"/>
              <a:t>Lise van Cutsem</a:t>
            </a:r>
          </a:p>
          <a:p>
            <a:r>
              <a:rPr lang="nl-BE" dirty="0"/>
              <a:t>Belgium</a:t>
            </a:r>
          </a:p>
        </p:txBody>
      </p:sp>
    </p:spTree>
    <p:extLst>
      <p:ext uri="{BB962C8B-B14F-4D97-AF65-F5344CB8AC3E}">
        <p14:creationId xmlns:p14="http://schemas.microsoft.com/office/powerpoint/2010/main" val="2947457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680217-6343-46C4-AEA3-90A256768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School in Belgium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36BDC9-B240-4923-A29F-C161687B0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8C7A520-94A3-44FA-AD09-CBCB041DE64C}"/>
              </a:ext>
            </a:extLst>
          </p:cNvPr>
          <p:cNvSpPr txBox="1"/>
          <p:nvPr/>
        </p:nvSpPr>
        <p:spPr>
          <a:xfrm>
            <a:off x="767862" y="2359372"/>
            <a:ext cx="6172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Kindergarden       3 - 5 </a:t>
            </a:r>
            <a:r>
              <a:rPr lang="nl-BE" sz="2800" dirty="0" err="1"/>
              <a:t>vuotias</a:t>
            </a:r>
            <a:endParaRPr lang="nl-BE" sz="2800" dirty="0"/>
          </a:p>
          <a:p>
            <a:endParaRPr lang="nl-BE" sz="2800" dirty="0"/>
          </a:p>
          <a:p>
            <a:r>
              <a:rPr lang="nl-BE" sz="2800" dirty="0" err="1"/>
              <a:t>Primary</a:t>
            </a:r>
            <a:r>
              <a:rPr lang="nl-BE" sz="2800" dirty="0"/>
              <a:t> school    6 - 12 </a:t>
            </a:r>
            <a:r>
              <a:rPr lang="nl-BE" sz="2800" dirty="0" err="1"/>
              <a:t>vuotias</a:t>
            </a:r>
            <a:endParaRPr lang="nl-BE" sz="2800" dirty="0"/>
          </a:p>
          <a:p>
            <a:endParaRPr lang="nl-BE" sz="2800" dirty="0"/>
          </a:p>
          <a:p>
            <a:r>
              <a:rPr lang="nl-BE" sz="2800" dirty="0"/>
              <a:t>High school         13 - 18 </a:t>
            </a:r>
            <a:r>
              <a:rPr lang="nl-BE" sz="2800" dirty="0" err="1"/>
              <a:t>vuotias</a:t>
            </a:r>
            <a:endParaRPr lang="nl-BE" sz="2800" dirty="0"/>
          </a:p>
        </p:txBody>
      </p:sp>
      <p:pic>
        <p:nvPicPr>
          <p:cNvPr id="1026" name="Picture 2" descr="Image result for kleuters">
            <a:extLst>
              <a:ext uri="{FF2B5EF4-FFF2-40B4-BE49-F238E27FC236}">
                <a16:creationId xmlns:a16="http://schemas.microsoft.com/office/drawing/2014/main" id="{C9DE7EBE-1203-4E54-AE52-FC541AD3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57" y="240234"/>
            <a:ext cx="3191607" cy="21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D77959B0-F20F-4E01-9C5C-3C38FD4F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57" y="2610534"/>
            <a:ext cx="3327523" cy="1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>
            <a:extLst>
              <a:ext uri="{FF2B5EF4-FFF2-40B4-BE49-F238E27FC236}">
                <a16:creationId xmlns:a16="http://schemas.microsoft.com/office/drawing/2014/main" id="{A44C3161-2171-441C-961E-4F79FC4F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35" y="4705270"/>
            <a:ext cx="3038929" cy="17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074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A30C8C-C52E-43AA-BAF4-47ECEBD56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First </a:t>
            </a:r>
            <a:r>
              <a:rPr lang="nl-BE" dirty="0" err="1"/>
              <a:t>grade</a:t>
            </a:r>
            <a:r>
              <a:rPr lang="nl-BE" dirty="0"/>
              <a:t> (school in Heverlee, Belgium)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0FDC41-BC40-4BE1-9169-7C1F24F9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06" y="1433145"/>
            <a:ext cx="3941135" cy="52959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95572A8-CCE4-4682-87B1-ACDF82475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6" y="1433145"/>
            <a:ext cx="3941135" cy="52959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394847D-1CE8-456E-AC35-FDBAA3248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98" y="1433145"/>
            <a:ext cx="3813476" cy="51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6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59275-0700-4132-8B70-050AF6896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First </a:t>
            </a:r>
            <a:r>
              <a:rPr lang="nl-BE" dirty="0" err="1"/>
              <a:t>grade</a:t>
            </a:r>
            <a:r>
              <a:rPr lang="nl-BE" dirty="0"/>
              <a:t> in Belgium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3D1CFE78-A118-47C5-A37E-B6A799892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5100"/>
            <a:ext cx="34956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id="{2BDE9B1A-BB9B-4D1D-A960-D9184E6F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3429000"/>
            <a:ext cx="23812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F93FE76-834D-442B-B241-C8CA5641EB8E}"/>
              </a:ext>
            </a:extLst>
          </p:cNvPr>
          <p:cNvSpPr txBox="1"/>
          <p:nvPr/>
        </p:nvSpPr>
        <p:spPr>
          <a:xfrm>
            <a:off x="3868616" y="5706844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dirty="0"/>
              <a:t>= </a:t>
            </a:r>
            <a:r>
              <a:rPr lang="nl-BE" sz="3600" dirty="0" err="1"/>
              <a:t>minä</a:t>
            </a:r>
            <a:endParaRPr lang="nl-BE" sz="3600" dirty="0"/>
          </a:p>
        </p:txBody>
      </p:sp>
      <p:pic>
        <p:nvPicPr>
          <p:cNvPr id="2054" name="Picture 6" descr="Image result for eerste leerjaar geschrift">
            <a:extLst>
              <a:ext uri="{FF2B5EF4-FFF2-40B4-BE49-F238E27FC236}">
                <a16:creationId xmlns:a16="http://schemas.microsoft.com/office/drawing/2014/main" id="{66E59E03-CB81-494B-98A4-4CA3C70DA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77" y="215046"/>
            <a:ext cx="6115611" cy="426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81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B2B24-B9F5-4C68-9437-76B57FEB6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fifth</a:t>
            </a:r>
            <a:r>
              <a:rPr lang="nl-BE" dirty="0"/>
              <a:t> </a:t>
            </a:r>
            <a:r>
              <a:rPr lang="nl-BE" dirty="0" err="1"/>
              <a:t>grade</a:t>
            </a:r>
            <a:r>
              <a:rPr lang="nl-BE" dirty="0"/>
              <a:t>  (school in Heverlee, Belgium)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7E91F6-392D-44D4-9B6A-8933904D3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" y="1338262"/>
            <a:ext cx="3970306" cy="5335099"/>
          </a:xfrm>
          <a:prstGeom prst="rect">
            <a:avLst/>
          </a:prstGeom>
        </p:spPr>
      </p:pic>
      <p:pic>
        <p:nvPicPr>
          <p:cNvPr id="6" name="video-1523552082">
            <a:hlinkClick r:id="" action="ppaction://media"/>
            <a:extLst>
              <a:ext uri="{FF2B5EF4-FFF2-40B4-BE49-F238E27FC236}">
                <a16:creationId xmlns:a16="http://schemas.microsoft.com/office/drawing/2014/main" id="{39308005-E929-47F1-96CC-A391244988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6898824" y="2638660"/>
            <a:ext cx="5164418" cy="29049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608209D-438A-4465-8488-0A5BADED2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700" y="2291311"/>
            <a:ext cx="25518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3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27154-352C-49A3-9DDB-1F4A891F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Who</a:t>
            </a:r>
            <a:r>
              <a:rPr lang="nl-BE" dirty="0"/>
              <a:t> </a:t>
            </a:r>
            <a:r>
              <a:rPr lang="nl-BE" dirty="0" err="1"/>
              <a:t>am</a:t>
            </a:r>
            <a:r>
              <a:rPr lang="nl-BE" dirty="0"/>
              <a:t> I?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611331-BC9E-484B-858E-DF86B59CC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Lise Van Cutsem</a:t>
            </a:r>
          </a:p>
          <a:p>
            <a:r>
              <a:rPr lang="nl-BE" dirty="0"/>
              <a:t>21 </a:t>
            </a:r>
            <a:r>
              <a:rPr lang="nl-BE" dirty="0" err="1"/>
              <a:t>vuotas</a:t>
            </a:r>
            <a:endParaRPr lang="nl-BE" dirty="0"/>
          </a:p>
          <a:p>
            <a:r>
              <a:rPr lang="nl-BE" dirty="0" err="1"/>
              <a:t>Belgialainen</a:t>
            </a:r>
            <a:endParaRPr lang="nl-BE" dirty="0"/>
          </a:p>
          <a:p>
            <a:r>
              <a:rPr lang="nl-BE" dirty="0" err="1"/>
              <a:t>Kotoisin</a:t>
            </a:r>
            <a:r>
              <a:rPr lang="nl-BE" dirty="0"/>
              <a:t> </a:t>
            </a:r>
            <a:r>
              <a:rPr lang="nl-BE" dirty="0" err="1"/>
              <a:t>Leuvenistä</a:t>
            </a:r>
            <a:endParaRPr lang="nl-BE" dirty="0"/>
          </a:p>
        </p:txBody>
      </p:sp>
      <p:pic>
        <p:nvPicPr>
          <p:cNvPr id="5" name="Afbeelding 4" descr="foto van Lise Van Cutsem.">
            <a:extLst>
              <a:ext uri="{FF2B5EF4-FFF2-40B4-BE49-F238E27FC236}">
                <a16:creationId xmlns:a16="http://schemas.microsoft.com/office/drawing/2014/main" id="{6CF4BC71-BA8F-4FA5-98B7-77AA8935D6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85" y="1089819"/>
            <a:ext cx="1521736" cy="229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D8EA5614-EE50-472A-A7E8-CD0D35043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1" y="1102518"/>
            <a:ext cx="6856131" cy="523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foto van Lise Van Cutsem.">
            <a:extLst>
              <a:ext uri="{FF2B5EF4-FFF2-40B4-BE49-F238E27FC236}">
                <a16:creationId xmlns:a16="http://schemas.microsoft.com/office/drawing/2014/main" id="{3104F7C2-8273-453A-80FC-2A71E236F73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85" y="4048125"/>
            <a:ext cx="1521736" cy="229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age result for kaart belgie en leuven">
            <a:extLst>
              <a:ext uri="{FF2B5EF4-FFF2-40B4-BE49-F238E27FC236}">
                <a16:creationId xmlns:a16="http://schemas.microsoft.com/office/drawing/2014/main" id="{ED472929-8181-42BD-8044-A1A8F7B5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1" y="1102518"/>
            <a:ext cx="6856131" cy="539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8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arn2-1.xx.fbcdn.net/v/t1.0-9/s2048x2048/30581672_1673684962711428_2564687494004080640_o.jpg?_nc_cat=0&amp;oh=9e0d81d8b40655326658e2806e76c772&amp;oe=5B648726">
            <a:extLst>
              <a:ext uri="{FF2B5EF4-FFF2-40B4-BE49-F238E27FC236}">
                <a16:creationId xmlns:a16="http://schemas.microsoft.com/office/drawing/2014/main" id="{18D082EF-2FD7-4810-9029-EB704D30A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14142" r="2048" b="22708"/>
          <a:stretch/>
        </p:blipFill>
        <p:spPr bwMode="auto">
          <a:xfrm rot="16200000">
            <a:off x="-1245448" y="1798093"/>
            <a:ext cx="6561866" cy="32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arn2-1.xx.fbcdn.net/v/t1.0-0/s261x260/30572163_1673684722711452_6222946809157779456_n.jpg?_nc_cat=0&amp;oh=1277185e5833c2636ee173acc83d45fc&amp;oe=5B27028B">
            <a:extLst>
              <a:ext uri="{FF2B5EF4-FFF2-40B4-BE49-F238E27FC236}">
                <a16:creationId xmlns:a16="http://schemas.microsoft.com/office/drawing/2014/main" id="{8AB50399-B86E-4EC4-A78B-A4B698040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77" y="367875"/>
            <a:ext cx="7427589" cy="55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-arn2-1.xx.fbcdn.net/v/t1.0-9/s2048x2048/30515899_1673684999378091_6618209990823903232_o.jpg?_nc_cat=0&amp;oh=7f465517aa63b8d3dbee7aecfa778833&amp;oe=5B6A9A7D">
            <a:extLst>
              <a:ext uri="{FF2B5EF4-FFF2-40B4-BE49-F238E27FC236}">
                <a16:creationId xmlns:a16="http://schemas.microsoft.com/office/drawing/2014/main" id="{53A7CF4F-A4C0-4361-ACA4-5166FD4D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77" y="367875"/>
            <a:ext cx="7390139" cy="55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-arn2-1.xx.fbcdn.net/v/t1.0-0/s261x260/30594668_1673684799378111_5560151042336751616_n.jpg?_nc_cat=0&amp;oh=7ca267abb4ee94d5106ff5c2f56722f2&amp;oe=5B2CCE8B">
            <a:extLst>
              <a:ext uri="{FF2B5EF4-FFF2-40B4-BE49-F238E27FC236}">
                <a16:creationId xmlns:a16="http://schemas.microsoft.com/office/drawing/2014/main" id="{321FFFE6-F221-4F3B-9B76-86349173C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77" y="367875"/>
            <a:ext cx="7427589" cy="55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59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2A485-9E76-4528-AD7F-5D0C9E72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My family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47E786-CC7E-42E4-AE0F-DCADDB78D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2875"/>
            <a:ext cx="10515600" cy="4351338"/>
          </a:xfrm>
        </p:spPr>
        <p:txBody>
          <a:bodyPr/>
          <a:lstStyle/>
          <a:p>
            <a:r>
              <a:rPr lang="nl-BE" dirty="0"/>
              <a:t>Parents are </a:t>
            </a:r>
            <a:r>
              <a:rPr lang="nl-BE" dirty="0" err="1"/>
              <a:t>divorced</a:t>
            </a:r>
            <a:endParaRPr lang="nl-BE" dirty="0"/>
          </a:p>
          <a:p>
            <a:r>
              <a:rPr lang="nl-BE" dirty="0"/>
              <a:t>1 </a:t>
            </a:r>
            <a:r>
              <a:rPr lang="nl-BE" dirty="0" err="1"/>
              <a:t>brother</a:t>
            </a:r>
            <a:r>
              <a:rPr lang="nl-BE" dirty="0"/>
              <a:t> </a:t>
            </a:r>
          </a:p>
          <a:p>
            <a:pPr marL="0" indent="0">
              <a:buNone/>
            </a:pPr>
            <a:r>
              <a:rPr lang="nl-BE" dirty="0" err="1"/>
              <a:t>Hän</a:t>
            </a:r>
            <a:r>
              <a:rPr lang="nl-BE" dirty="0"/>
              <a:t> on ‘Lars’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E2C95A-5913-4AFF-AD98-CC99EB1B20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20" y="2953068"/>
            <a:ext cx="5082540" cy="353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B1BE97D-C8C1-48D8-962D-9020583149A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3" t="50609"/>
          <a:stretch/>
        </p:blipFill>
        <p:spPr bwMode="auto">
          <a:xfrm rot="5400000">
            <a:off x="3729195" y="1130779"/>
            <a:ext cx="3213736" cy="18703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426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DD10C-7EE9-4526-8200-F1E2E8F3B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House </a:t>
            </a:r>
            <a:r>
              <a:rPr lang="nl-BE" dirty="0" err="1"/>
              <a:t>animals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445B7B-D1C0-4E96-A807-1C9AB829C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15600" cy="4351338"/>
          </a:xfrm>
        </p:spPr>
        <p:txBody>
          <a:bodyPr/>
          <a:lstStyle/>
          <a:p>
            <a:r>
              <a:rPr lang="nl-BE" dirty="0"/>
              <a:t>2 </a:t>
            </a:r>
            <a:r>
              <a:rPr lang="nl-BE" dirty="0" err="1"/>
              <a:t>cats</a:t>
            </a:r>
            <a:endParaRPr lang="nl-BE" dirty="0"/>
          </a:p>
          <a:p>
            <a:pPr>
              <a:buFontTx/>
              <a:buChar char="-"/>
            </a:pPr>
            <a:r>
              <a:rPr lang="nl-BE" dirty="0"/>
              <a:t>Mini</a:t>
            </a:r>
          </a:p>
          <a:p>
            <a:pPr>
              <a:buFontTx/>
              <a:buChar char="-"/>
            </a:pPr>
            <a:r>
              <a:rPr lang="nl-BE" dirty="0"/>
              <a:t>Pluis</a:t>
            </a:r>
          </a:p>
          <a:p>
            <a:pPr>
              <a:buFontTx/>
              <a:buChar char="-"/>
            </a:pPr>
            <a:endParaRPr lang="nl-BE" dirty="0"/>
          </a:p>
          <a:p>
            <a:r>
              <a:rPr lang="nl-BE" dirty="0"/>
              <a:t>2 </a:t>
            </a:r>
            <a:r>
              <a:rPr lang="nl-BE" dirty="0" err="1"/>
              <a:t>chickens</a:t>
            </a:r>
            <a:endParaRPr lang="nl-BE" dirty="0"/>
          </a:p>
          <a:p>
            <a:pPr>
              <a:buFontTx/>
              <a:buChar char="-"/>
            </a:pPr>
            <a:r>
              <a:rPr lang="nl-BE" dirty="0"/>
              <a:t>Tok</a:t>
            </a:r>
          </a:p>
          <a:p>
            <a:pPr>
              <a:buFontTx/>
              <a:buChar char="-"/>
            </a:pPr>
            <a:r>
              <a:rPr lang="nl-BE" dirty="0"/>
              <a:t>Citroen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346F73-8CCD-4FD8-A6F3-F71903E13A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2625" y="1276985"/>
            <a:ext cx="4636770" cy="317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B8A8CD8-1A1E-49BA-8DE6-3EE101BC4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0832" y="590589"/>
            <a:ext cx="3243897" cy="2432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4F1C228-4B25-4550-B43A-C23417AEE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9740" y="4059237"/>
            <a:ext cx="2987040" cy="2240280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CDAE2FD3-A136-4A72-9433-98C7BFC2D062}"/>
              </a:ext>
            </a:extLst>
          </p:cNvPr>
          <p:cNvCxnSpPr>
            <a:cxnSpLocks/>
          </p:cNvCxnSpPr>
          <p:nvPr/>
        </p:nvCxnSpPr>
        <p:spPr>
          <a:xfrm flipV="1">
            <a:off x="1971675" y="1943100"/>
            <a:ext cx="3057525" cy="63817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7042E7C-020A-4392-B32C-BCD95D97DC52}"/>
              </a:ext>
            </a:extLst>
          </p:cNvPr>
          <p:cNvCxnSpPr>
            <a:cxnSpLocks/>
          </p:cNvCxnSpPr>
          <p:nvPr/>
        </p:nvCxnSpPr>
        <p:spPr>
          <a:xfrm>
            <a:off x="1985010" y="3123883"/>
            <a:ext cx="2959972" cy="3051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7652113F-381E-467D-9FAB-2B0025230B9E}"/>
              </a:ext>
            </a:extLst>
          </p:cNvPr>
          <p:cNvCxnSpPr>
            <a:cxnSpLocks/>
          </p:cNvCxnSpPr>
          <p:nvPr/>
        </p:nvCxnSpPr>
        <p:spPr>
          <a:xfrm flipV="1">
            <a:off x="2124909" y="2233296"/>
            <a:ext cx="7003851" cy="24171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3C65CE0F-31F2-48E8-BB29-9449AC4D04B4}"/>
              </a:ext>
            </a:extLst>
          </p:cNvPr>
          <p:cNvCxnSpPr>
            <a:cxnSpLocks/>
          </p:cNvCxnSpPr>
          <p:nvPr/>
        </p:nvCxnSpPr>
        <p:spPr>
          <a:xfrm>
            <a:off x="2328308" y="5221607"/>
            <a:ext cx="7120492" cy="5026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2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09C2F-C4B6-464A-85BC-0A262233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Cats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5F94785-5A18-4A12-834A-2D447D99E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99A013-3F44-4859-83D9-0FD201075EB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" y="1328103"/>
            <a:ext cx="2908618" cy="406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B511509-E896-4C19-89E0-75282DA2E0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18" y="365125"/>
            <a:ext cx="2908618" cy="4066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E717EAE-F573-47E2-BA6C-97D3CD8727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7137" y="3381852"/>
            <a:ext cx="3429158" cy="279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6CD4D5D-FAB1-4025-B4AD-2D1BF2DA696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1822" y="486810"/>
            <a:ext cx="2825591" cy="213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22BFE5D-0187-4046-8741-D889C865C4A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440" y="3057325"/>
            <a:ext cx="2908618" cy="1863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9AB897-5777-437B-A873-A97E1BAF747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441" y="5016183"/>
            <a:ext cx="2908617" cy="1699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706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F3914-9199-41D7-BD52-14EE6EB9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Tros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63C6B8-99E7-4583-AB49-19CB7DC2F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nl-BE" dirty="0" err="1"/>
              <a:t>Died</a:t>
            </a:r>
            <a:endParaRPr lang="nl-BE" dirty="0"/>
          </a:p>
          <a:p>
            <a:r>
              <a:rPr lang="nl-BE" dirty="0"/>
              <a:t>17 </a:t>
            </a:r>
            <a:r>
              <a:rPr lang="nl-BE" dirty="0" err="1"/>
              <a:t>vuotas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D29383-286C-4E63-9A6A-FE8E6D4746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2628" y="899874"/>
            <a:ext cx="4017803" cy="2948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C65D19-1110-415F-B1EE-F65214861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3170555"/>
            <a:ext cx="4008544" cy="30064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B7A1159-5090-494B-8FBF-3B94318F1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365125"/>
            <a:ext cx="349504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0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A8B51-7378-4223-A604-C8B6A33C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Chickens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312B06-82D9-4943-B89B-67EB9C36D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92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C159AF-7E46-4EE8-A675-E79BCE91F6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" y="1451610"/>
            <a:ext cx="3874136" cy="251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62FBCEC-3303-4B88-BE7C-DC3E4D3C91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6653" y="2860201"/>
            <a:ext cx="3925253" cy="246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80B11D6-52E9-4EF4-B0B3-F8C4E0EA31D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58" y="365125"/>
            <a:ext cx="3044508" cy="200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3BF86C-3F74-476E-94CE-5124B3E98D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252" y="2804160"/>
            <a:ext cx="4187668" cy="2956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45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96DB21-C699-4386-8A9C-2A618770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Basketball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C3AA80-8B5F-46FC-ADF6-CE8759295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C45358-6072-4E1B-8B0A-344EA4BE59C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2" y="1508443"/>
            <a:ext cx="5242878" cy="35359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93F6D0D-B0FB-40D1-B070-7DAA3BD1CA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7334"/>
            <a:ext cx="1889760" cy="2795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BECD8C-3880-4AD9-A011-1E1E1C93D2F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22" y="267335"/>
            <a:ext cx="2011678" cy="3161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foto van Kim Djgher.">
            <a:extLst>
              <a:ext uri="{FF2B5EF4-FFF2-40B4-BE49-F238E27FC236}">
                <a16:creationId xmlns:a16="http://schemas.microsoft.com/office/drawing/2014/main" id="{ECBDB525-9FFB-413C-910E-036DAA511A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810" y="3526792"/>
            <a:ext cx="5242878" cy="31788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0D698E31-C97D-4AA9-BCF5-CAFA39AD2491}"/>
              </a:ext>
            </a:extLst>
          </p:cNvPr>
          <p:cNvSpPr/>
          <p:nvPr/>
        </p:nvSpPr>
        <p:spPr>
          <a:xfrm>
            <a:off x="2038350" y="2240915"/>
            <a:ext cx="1962150" cy="1644650"/>
          </a:xfrm>
          <a:prstGeom prst="ellipse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249072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99</Words>
  <Application>Microsoft Office PowerPoint</Application>
  <PresentationFormat>Breedbeeld</PresentationFormat>
  <Paragraphs>41</Paragraphs>
  <Slides>13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Hauska tutustua</vt:lpstr>
      <vt:lpstr>Who am I?</vt:lpstr>
      <vt:lpstr>PowerPoint-presentatie</vt:lpstr>
      <vt:lpstr>My family</vt:lpstr>
      <vt:lpstr>House animals</vt:lpstr>
      <vt:lpstr>Cats</vt:lpstr>
      <vt:lpstr>Tros</vt:lpstr>
      <vt:lpstr>Chickens</vt:lpstr>
      <vt:lpstr>Basketball</vt:lpstr>
      <vt:lpstr>School in Belgium</vt:lpstr>
      <vt:lpstr>First grade (school in Heverlee, Belgium)</vt:lpstr>
      <vt:lpstr>First grade in Belgium</vt:lpstr>
      <vt:lpstr>fifth grade  (school in Heverlee, Belgium)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Hauska tutustua</dc:title>
  <dc:creator>Lise Van Cutsem</dc:creator>
  <cp:lastModifiedBy>Lise Van Cutsem</cp:lastModifiedBy>
  <cp:revision>13</cp:revision>
  <dcterms:created xsi:type="dcterms:W3CDTF">2018-04-10T15:10:05Z</dcterms:created>
  <dcterms:modified xsi:type="dcterms:W3CDTF">2018-05-30T14:21:53Z</dcterms:modified>
</cp:coreProperties>
</file>