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8" autoAdjust="0"/>
    <p:restoredTop sz="94660"/>
  </p:normalViewPr>
  <p:slideViewPr>
    <p:cSldViewPr snapToGrid="0">
      <p:cViewPr varScale="1">
        <p:scale>
          <a:sx n="77" d="100"/>
          <a:sy n="77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53335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0474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d4a3b6915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d4a3b69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d4a3b6915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d4a3b69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036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15. Kipeä ja traumaattinen sota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Jatkosodan muuttuvia tulkintoja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muuttuvia tulkintoja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12800" indent="-6858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Jatkosodan historiaan liittyy suomalaisten kannalta monia ikäviä asioita, joita on kaunisteltu tai joista on vuosikymmeniä vaiettu.</a:t>
            </a:r>
          </a:p>
          <a:p>
            <a:pPr marL="812800" indent="-6858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Myöhemmin perinteisiä tulkintoja on haastettu.</a:t>
            </a: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Suomi ja holokausti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Suomi luovutti Saksaan vain kahdeksan juutalaista.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Suomi luovuttikin saksalaisille luultua enemmän juutalaisia.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Saksalaisille luovutettiin lähes 3 000 ihmistä, joiden joukossa oli mm. juutalaisia, kommunisteja ja vangittuja puna-armeijan komissaareja.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Osa luovutetuista kuoli. Luovutettaessa oltiin tietoisia siitä, mitä voisi tapahtua.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Juutalaisten tuhoamisen mittakaava ei ollut yleisessä tiedossa, mutta yksittäiset ihmiset tiesivät kontaktiensa kautta enemmän kuin on luultu.</a:t>
            </a: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631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Itä-Suomen vankileirit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Suomi kohteli hyvin sotavankeja ja Itä-Karjalan siviilejä. 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Leirien olot olivat luultua kurjemmat. Sotavankien kuolleisuus vankileireillä oli todella suuri.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Enimmillään leireillä oli yli 40 000 ihmistä keväällä 1942. Leireillä kuoli noin 4 500 ihmistä, enimmäkseen nälkään ja tauteihin.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15368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Suomalaiset SS-miehet ja holokausti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Suomalaiset SS-miehet eivät osallistuneet juutalaisten kansanmurhaan taistellessaan Saksan armeijassa.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Suomalaiset SS-miehet ovat osallistuneet juutalaisten kansanmurhaan luultua enemmän.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/>
              <a:t>Suomalaisen SS-pataljoonan toimista itärintamalla on noussut esiin tietoja, joiden mukaan se olisi osallistunut juutalaisten hävittämiseen Neuvostoliitossa.</a:t>
            </a:r>
            <a:endParaRPr sz="5400"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Sotilaiden mielenterveys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Perinteistä tulkintaa ei ole, koska aiheesta ei tiedetty tarpeeksi. Sota-aikana ja sen jälkeen sotilaiden mielenterveysongelmista vaiettiin, koska niitä pidettiin häpeällisinä eivätkä ne sopineet perinteiseen sotilaan sankarimyyttiin.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Moni sotilas kärsi mielenterveysongelmista. Ne heijastuivat myös sodan jälkeiseen aikaan ja vaikuttivat sotilaiden perheiden ja läheisten elämiin.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1780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308</Words>
  <Application>Microsoft Office PowerPoint</Application>
  <PresentationFormat>Mukautettu</PresentationFormat>
  <Paragraphs>33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15. Kipeä ja traumaattinen sota  Tietoisku: Jatkosodan muuttuvia tulkintoja</vt:lpstr>
      <vt:lpstr>Jatkosodan muuttuvia tulkintoja</vt:lpstr>
      <vt:lpstr>Suomi ja holokausti</vt:lpstr>
      <vt:lpstr>Itä-Suomen vankileirit</vt:lpstr>
      <vt:lpstr>Suomalaiset SS-miehet ja holokausti</vt:lpstr>
      <vt:lpstr>Sotilaiden mielenterveys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Kipeä ja traumaattinen sota  Tietoisku: Jatkosodan muuttuvia tulkintoja</dc:title>
  <cp:lastModifiedBy>Mika Kortelainen</cp:lastModifiedBy>
  <cp:revision>2</cp:revision>
  <dcterms:modified xsi:type="dcterms:W3CDTF">2022-03-06T10:03:52Z</dcterms:modified>
</cp:coreProperties>
</file>