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5" r:id="rId18"/>
    <p:sldId id="276" r:id="rId19"/>
    <p:sldId id="277" r:id="rId20"/>
    <p:sldId id="278" r:id="rId21"/>
    <p:sldId id="279" r:id="rId22"/>
    <p:sldId id="280"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72" r:id="rId36"/>
    <p:sldId id="273" r:id="rId37"/>
    <p:sldId id="274" r:id="rId38"/>
    <p:sldId id="294" r:id="rId39"/>
    <p:sldId id="295" r:id="rId40"/>
    <p:sldId id="296" r:id="rId41"/>
    <p:sldId id="297" r:id="rId42"/>
    <p:sldId id="298" r:id="rId43"/>
    <p:sldId id="299" r:id="rId44"/>
    <p:sldId id="300" r:id="rId45"/>
    <p:sldId id="301" r:id="rId46"/>
    <p:sldId id="302" r:id="rId4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9F1AA-920A-493F-A734-411297FC04BC}" type="datetimeFigureOut">
              <a:rPr lang="fi-FI" smtClean="0"/>
              <a:t>4.4.2022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94A80-40FD-4DCB-BB29-45DCDAEF3727}" type="slidenum">
              <a:rPr lang="fi-FI" smtClean="0"/>
              <a:t>‹#›</a:t>
            </a:fld>
            <a:endParaRPr lang="fi-FI"/>
          </a:p>
        </p:txBody>
      </p:sp>
    </p:spTree>
    <p:extLst>
      <p:ext uri="{BB962C8B-B14F-4D97-AF65-F5344CB8AC3E}">
        <p14:creationId xmlns:p14="http://schemas.microsoft.com/office/powerpoint/2010/main" val="3711635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smtClean="0"/>
              <a:t>Muokkaa perustyyl. napsautt.</a:t>
            </a:r>
            <a:endParaRPr lang="fi-FI"/>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6CD8ECA9-0FF9-4313-A7F7-972E07992479}" type="datetimeFigureOut">
              <a:rPr lang="fi-FI" smtClean="0"/>
              <a:t>4.4.2022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00D237A-21E1-470C-A2F0-9B7825E82E10}" type="slidenum">
              <a:rPr lang="fi-FI" smtClean="0"/>
              <a:t>‹#›</a:t>
            </a:fld>
            <a:endParaRPr lang="fi-FI"/>
          </a:p>
        </p:txBody>
      </p:sp>
    </p:spTree>
    <p:extLst>
      <p:ext uri="{BB962C8B-B14F-4D97-AF65-F5344CB8AC3E}">
        <p14:creationId xmlns:p14="http://schemas.microsoft.com/office/powerpoint/2010/main" val="3332229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6CD8ECA9-0FF9-4313-A7F7-972E07992479}" type="datetimeFigureOut">
              <a:rPr lang="fi-FI" smtClean="0"/>
              <a:t>4.4.2022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00D237A-21E1-470C-A2F0-9B7825E82E10}" type="slidenum">
              <a:rPr lang="fi-FI" smtClean="0"/>
              <a:t>‹#›</a:t>
            </a:fld>
            <a:endParaRPr lang="fi-FI"/>
          </a:p>
        </p:txBody>
      </p:sp>
    </p:spTree>
    <p:extLst>
      <p:ext uri="{BB962C8B-B14F-4D97-AF65-F5344CB8AC3E}">
        <p14:creationId xmlns:p14="http://schemas.microsoft.com/office/powerpoint/2010/main" val="299355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6CD8ECA9-0FF9-4313-A7F7-972E07992479}" type="datetimeFigureOut">
              <a:rPr lang="fi-FI" smtClean="0"/>
              <a:t>4.4.2022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00D237A-21E1-470C-A2F0-9B7825E82E10}" type="slidenum">
              <a:rPr lang="fi-FI" smtClean="0"/>
              <a:t>‹#›</a:t>
            </a:fld>
            <a:endParaRPr lang="fi-FI"/>
          </a:p>
        </p:txBody>
      </p:sp>
    </p:spTree>
    <p:extLst>
      <p:ext uri="{BB962C8B-B14F-4D97-AF65-F5344CB8AC3E}">
        <p14:creationId xmlns:p14="http://schemas.microsoft.com/office/powerpoint/2010/main" val="159026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6CD8ECA9-0FF9-4313-A7F7-972E07992479}" type="datetimeFigureOut">
              <a:rPr lang="fi-FI" smtClean="0"/>
              <a:t>4.4.2022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00D237A-21E1-470C-A2F0-9B7825E82E10}" type="slidenum">
              <a:rPr lang="fi-FI" smtClean="0"/>
              <a:t>‹#›</a:t>
            </a:fld>
            <a:endParaRPr lang="fi-FI"/>
          </a:p>
        </p:txBody>
      </p:sp>
    </p:spTree>
    <p:extLst>
      <p:ext uri="{BB962C8B-B14F-4D97-AF65-F5344CB8AC3E}">
        <p14:creationId xmlns:p14="http://schemas.microsoft.com/office/powerpoint/2010/main" val="1580447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smtClean="0"/>
              <a:t>Muokkaa perustyyl. napsautt.</a:t>
            </a:r>
            <a:endParaRPr lang="fi-FI"/>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a:t>
            </a:r>
          </a:p>
        </p:txBody>
      </p:sp>
      <p:sp>
        <p:nvSpPr>
          <p:cNvPr id="4" name="Päivämäärän paikkamerkki 3"/>
          <p:cNvSpPr>
            <a:spLocks noGrp="1"/>
          </p:cNvSpPr>
          <p:nvPr>
            <p:ph type="dt" sz="half" idx="10"/>
          </p:nvPr>
        </p:nvSpPr>
        <p:spPr/>
        <p:txBody>
          <a:bodyPr/>
          <a:lstStyle/>
          <a:p>
            <a:fld id="{6CD8ECA9-0FF9-4313-A7F7-972E07992479}" type="datetimeFigureOut">
              <a:rPr lang="fi-FI" smtClean="0"/>
              <a:t>4.4.2022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00D237A-21E1-470C-A2F0-9B7825E82E10}" type="slidenum">
              <a:rPr lang="fi-FI" smtClean="0"/>
              <a:t>‹#›</a:t>
            </a:fld>
            <a:endParaRPr lang="fi-FI"/>
          </a:p>
        </p:txBody>
      </p:sp>
    </p:spTree>
    <p:extLst>
      <p:ext uri="{BB962C8B-B14F-4D97-AF65-F5344CB8AC3E}">
        <p14:creationId xmlns:p14="http://schemas.microsoft.com/office/powerpoint/2010/main" val="3652251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838200" y="1825625"/>
            <a:ext cx="5181600" cy="435133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6172200" y="1825625"/>
            <a:ext cx="5181600" cy="435133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6CD8ECA9-0FF9-4313-A7F7-972E07992479}" type="datetimeFigureOut">
              <a:rPr lang="fi-FI" smtClean="0"/>
              <a:t>4.4.2022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000D237A-21E1-470C-A2F0-9B7825E82E10}" type="slidenum">
              <a:rPr lang="fi-FI" smtClean="0"/>
              <a:t>‹#›</a:t>
            </a:fld>
            <a:endParaRPr lang="fi-FI"/>
          </a:p>
        </p:txBody>
      </p:sp>
    </p:spTree>
    <p:extLst>
      <p:ext uri="{BB962C8B-B14F-4D97-AF65-F5344CB8AC3E}">
        <p14:creationId xmlns:p14="http://schemas.microsoft.com/office/powerpoint/2010/main" val="3078927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smtClean="0"/>
              <a:t>Muokkaa perustyyl. napsautt.</a:t>
            </a:r>
            <a:endParaRPr lang="fi-FI"/>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4" name="Sisällön paikkamerkki 3"/>
          <p:cNvSpPr>
            <a:spLocks noGrp="1"/>
          </p:cNvSpPr>
          <p:nvPr>
            <p:ph sz="half" idx="2"/>
          </p:nvPr>
        </p:nvSpPr>
        <p:spPr>
          <a:xfrm>
            <a:off x="839788" y="2505075"/>
            <a:ext cx="5157787" cy="368458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6" name="Sisällön paikkamerkki 5"/>
          <p:cNvSpPr>
            <a:spLocks noGrp="1"/>
          </p:cNvSpPr>
          <p:nvPr>
            <p:ph sz="quarter" idx="4"/>
          </p:nvPr>
        </p:nvSpPr>
        <p:spPr>
          <a:xfrm>
            <a:off x="6172200" y="2505075"/>
            <a:ext cx="5183188" cy="368458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6CD8ECA9-0FF9-4313-A7F7-972E07992479}" type="datetimeFigureOut">
              <a:rPr lang="fi-FI" smtClean="0"/>
              <a:t>4.4.2022</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000D237A-21E1-470C-A2F0-9B7825E82E10}" type="slidenum">
              <a:rPr lang="fi-FI" smtClean="0"/>
              <a:t>‹#›</a:t>
            </a:fld>
            <a:endParaRPr lang="fi-FI"/>
          </a:p>
        </p:txBody>
      </p:sp>
    </p:spTree>
    <p:extLst>
      <p:ext uri="{BB962C8B-B14F-4D97-AF65-F5344CB8AC3E}">
        <p14:creationId xmlns:p14="http://schemas.microsoft.com/office/powerpoint/2010/main" val="3941106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6CD8ECA9-0FF9-4313-A7F7-972E07992479}" type="datetimeFigureOut">
              <a:rPr lang="fi-FI" smtClean="0"/>
              <a:t>4.4.2022</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000D237A-21E1-470C-A2F0-9B7825E82E10}" type="slidenum">
              <a:rPr lang="fi-FI" smtClean="0"/>
              <a:t>‹#›</a:t>
            </a:fld>
            <a:endParaRPr lang="fi-FI"/>
          </a:p>
        </p:txBody>
      </p:sp>
    </p:spTree>
    <p:extLst>
      <p:ext uri="{BB962C8B-B14F-4D97-AF65-F5344CB8AC3E}">
        <p14:creationId xmlns:p14="http://schemas.microsoft.com/office/powerpoint/2010/main" val="3697076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6CD8ECA9-0FF9-4313-A7F7-972E07992479}" type="datetimeFigureOut">
              <a:rPr lang="fi-FI" smtClean="0"/>
              <a:t>4.4.2022</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000D237A-21E1-470C-A2F0-9B7825E82E10}" type="slidenum">
              <a:rPr lang="fi-FI" smtClean="0"/>
              <a:t>‹#›</a:t>
            </a:fld>
            <a:endParaRPr lang="fi-FI"/>
          </a:p>
        </p:txBody>
      </p:sp>
    </p:spTree>
    <p:extLst>
      <p:ext uri="{BB962C8B-B14F-4D97-AF65-F5344CB8AC3E}">
        <p14:creationId xmlns:p14="http://schemas.microsoft.com/office/powerpoint/2010/main" val="2075988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a:t>
            </a:r>
          </a:p>
        </p:txBody>
      </p:sp>
      <p:sp>
        <p:nvSpPr>
          <p:cNvPr id="5" name="Päivämäärän paikkamerkki 4"/>
          <p:cNvSpPr>
            <a:spLocks noGrp="1"/>
          </p:cNvSpPr>
          <p:nvPr>
            <p:ph type="dt" sz="half" idx="10"/>
          </p:nvPr>
        </p:nvSpPr>
        <p:spPr/>
        <p:txBody>
          <a:bodyPr/>
          <a:lstStyle/>
          <a:p>
            <a:fld id="{6CD8ECA9-0FF9-4313-A7F7-972E07992479}" type="datetimeFigureOut">
              <a:rPr lang="fi-FI" smtClean="0"/>
              <a:t>4.4.2022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000D237A-21E1-470C-A2F0-9B7825E82E10}" type="slidenum">
              <a:rPr lang="fi-FI" smtClean="0"/>
              <a:t>‹#›</a:t>
            </a:fld>
            <a:endParaRPr lang="fi-FI"/>
          </a:p>
        </p:txBody>
      </p:sp>
    </p:spTree>
    <p:extLst>
      <p:ext uri="{BB962C8B-B14F-4D97-AF65-F5344CB8AC3E}">
        <p14:creationId xmlns:p14="http://schemas.microsoft.com/office/powerpoint/2010/main" val="3118153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a:t>
            </a:r>
          </a:p>
        </p:txBody>
      </p:sp>
      <p:sp>
        <p:nvSpPr>
          <p:cNvPr id="5" name="Päivämäärän paikkamerkki 4"/>
          <p:cNvSpPr>
            <a:spLocks noGrp="1"/>
          </p:cNvSpPr>
          <p:nvPr>
            <p:ph type="dt" sz="half" idx="10"/>
          </p:nvPr>
        </p:nvSpPr>
        <p:spPr/>
        <p:txBody>
          <a:bodyPr/>
          <a:lstStyle/>
          <a:p>
            <a:fld id="{6CD8ECA9-0FF9-4313-A7F7-972E07992479}" type="datetimeFigureOut">
              <a:rPr lang="fi-FI" smtClean="0"/>
              <a:t>4.4.2022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000D237A-21E1-470C-A2F0-9B7825E82E10}" type="slidenum">
              <a:rPr lang="fi-FI" smtClean="0"/>
              <a:t>‹#›</a:t>
            </a:fld>
            <a:endParaRPr lang="fi-FI"/>
          </a:p>
        </p:txBody>
      </p:sp>
    </p:spTree>
    <p:extLst>
      <p:ext uri="{BB962C8B-B14F-4D97-AF65-F5344CB8AC3E}">
        <p14:creationId xmlns:p14="http://schemas.microsoft.com/office/powerpoint/2010/main" val="2161416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8ECA9-0FF9-4313-A7F7-972E07992479}" type="datetimeFigureOut">
              <a:rPr lang="fi-FI" smtClean="0"/>
              <a:t>4.4.2022</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D237A-21E1-470C-A2F0-9B7825E82E10}" type="slidenum">
              <a:rPr lang="fi-FI" smtClean="0"/>
              <a:t>‹#›</a:t>
            </a:fld>
            <a:endParaRPr lang="fi-FI"/>
          </a:p>
        </p:txBody>
      </p:sp>
    </p:spTree>
    <p:extLst>
      <p:ext uri="{BB962C8B-B14F-4D97-AF65-F5344CB8AC3E}">
        <p14:creationId xmlns:p14="http://schemas.microsoft.com/office/powerpoint/2010/main" val="74141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smtClean="0"/>
              <a:t>Isla saa kavereita –kirjan piirrokset</a:t>
            </a:r>
            <a:endParaRPr lang="fi-FI" dirty="0"/>
          </a:p>
        </p:txBody>
      </p:sp>
      <p:sp>
        <p:nvSpPr>
          <p:cNvPr id="3" name="Alaotsikko 2"/>
          <p:cNvSpPr>
            <a:spLocks noGrp="1"/>
          </p:cNvSpPr>
          <p:nvPr>
            <p:ph type="subTitle" idx="1"/>
          </p:nvPr>
        </p:nvSpPr>
        <p:spPr/>
        <p:txBody>
          <a:bodyPr/>
          <a:lstStyle/>
          <a:p>
            <a:r>
              <a:rPr lang="fi-FI" dirty="0"/>
              <a:t>L</a:t>
            </a:r>
            <a:r>
              <a:rPr lang="fi-FI" dirty="0" smtClean="0"/>
              <a:t>apset piirsivät omannäköiset tuotokset ensimmäisen Isla saa kavereita –esityksen jälkeen ja sitten uudelleen toisen esityksen jälkeen.</a:t>
            </a:r>
          </a:p>
          <a:p>
            <a:endParaRPr lang="fi-FI" dirty="0"/>
          </a:p>
        </p:txBody>
      </p:sp>
    </p:spTree>
    <p:extLst>
      <p:ext uri="{BB962C8B-B14F-4D97-AF65-F5344CB8AC3E}">
        <p14:creationId xmlns:p14="http://schemas.microsoft.com/office/powerpoint/2010/main" val="416245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86384" y="2288465"/>
            <a:ext cx="4718349" cy="3439344"/>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85336" y="1663337"/>
            <a:ext cx="3135428" cy="4301631"/>
          </a:xfrm>
        </p:spPr>
      </p:pic>
      <p:sp>
        <p:nvSpPr>
          <p:cNvPr id="6" name="Tekstiruutu 5"/>
          <p:cNvSpPr txBox="1"/>
          <p:nvPr/>
        </p:nvSpPr>
        <p:spPr>
          <a:xfrm>
            <a:off x="786384" y="867340"/>
            <a:ext cx="5239512" cy="1200329"/>
          </a:xfrm>
          <a:prstGeom prst="rect">
            <a:avLst/>
          </a:prstGeom>
          <a:noFill/>
        </p:spPr>
        <p:txBody>
          <a:bodyPr wrap="square" rtlCol="0">
            <a:spAutoFit/>
          </a:bodyPr>
          <a:lstStyle/>
          <a:p>
            <a:endParaRPr lang="fi-FI" sz="2400" b="1" dirty="0" smtClean="0"/>
          </a:p>
          <a:p>
            <a:endParaRPr lang="fi-FI" sz="2400" b="1" dirty="0"/>
          </a:p>
          <a:p>
            <a:r>
              <a:rPr lang="fi-FI" sz="2400" b="1" dirty="0" smtClean="0"/>
              <a:t>Joel tuijottaa Islaa portaissa. </a:t>
            </a:r>
            <a:endParaRPr lang="fi-FI" sz="2400" b="1" dirty="0"/>
          </a:p>
        </p:txBody>
      </p:sp>
      <p:sp>
        <p:nvSpPr>
          <p:cNvPr id="8" name="Tekstiruutu 7"/>
          <p:cNvSpPr txBox="1"/>
          <p:nvPr/>
        </p:nvSpPr>
        <p:spPr>
          <a:xfrm>
            <a:off x="6336792" y="1005840"/>
            <a:ext cx="4946904" cy="461665"/>
          </a:xfrm>
          <a:prstGeom prst="rect">
            <a:avLst/>
          </a:prstGeom>
          <a:noFill/>
        </p:spPr>
        <p:txBody>
          <a:bodyPr wrap="square" rtlCol="0">
            <a:spAutoFit/>
          </a:bodyPr>
          <a:lstStyle/>
          <a:p>
            <a:r>
              <a:rPr lang="fi-FI" sz="2400" b="1" dirty="0" smtClean="0"/>
              <a:t>         Isla teki maailman. </a:t>
            </a:r>
            <a:endParaRPr lang="fi-FI" sz="2400" b="1" dirty="0"/>
          </a:p>
        </p:txBody>
      </p:sp>
    </p:spTree>
    <p:extLst>
      <p:ext uri="{BB962C8B-B14F-4D97-AF65-F5344CB8AC3E}">
        <p14:creationId xmlns:p14="http://schemas.microsoft.com/office/powerpoint/2010/main" val="1090499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172675"/>
            <a:ext cx="5181600" cy="3657238"/>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44640" y="2172675"/>
            <a:ext cx="5349417" cy="3583691"/>
          </a:xfrm>
        </p:spPr>
      </p:pic>
      <p:sp>
        <p:nvSpPr>
          <p:cNvPr id="6" name="Tekstiruutu 5"/>
          <p:cNvSpPr txBox="1"/>
          <p:nvPr/>
        </p:nvSpPr>
        <p:spPr>
          <a:xfrm>
            <a:off x="740664" y="735091"/>
            <a:ext cx="5157216" cy="1200329"/>
          </a:xfrm>
          <a:prstGeom prst="rect">
            <a:avLst/>
          </a:prstGeom>
          <a:noFill/>
        </p:spPr>
        <p:txBody>
          <a:bodyPr wrap="square" rtlCol="0">
            <a:spAutoFit/>
          </a:bodyPr>
          <a:lstStyle/>
          <a:p>
            <a:endParaRPr lang="fi-FI" sz="2400" b="1" dirty="0" smtClean="0"/>
          </a:p>
          <a:p>
            <a:endParaRPr lang="fi-FI" sz="2400" b="1" dirty="0" smtClean="0"/>
          </a:p>
          <a:p>
            <a:r>
              <a:rPr lang="fi-FI" sz="2400" b="1" dirty="0" smtClean="0"/>
              <a:t>Joel ja Isla piirtämässä toisilleen kuvat.</a:t>
            </a:r>
            <a:endParaRPr lang="fi-FI" sz="2400" b="1" dirty="0"/>
          </a:p>
        </p:txBody>
      </p:sp>
      <p:sp>
        <p:nvSpPr>
          <p:cNvPr id="8" name="Tekstiruutu 7"/>
          <p:cNvSpPr txBox="1"/>
          <p:nvPr/>
        </p:nvSpPr>
        <p:spPr>
          <a:xfrm>
            <a:off x="6644640" y="365760"/>
            <a:ext cx="3758184" cy="1569660"/>
          </a:xfrm>
          <a:prstGeom prst="rect">
            <a:avLst/>
          </a:prstGeom>
          <a:noFill/>
        </p:spPr>
        <p:txBody>
          <a:bodyPr wrap="square" rtlCol="0">
            <a:spAutoFit/>
          </a:bodyPr>
          <a:lstStyle/>
          <a:p>
            <a:endParaRPr lang="fi-FI" sz="2400" b="1" dirty="0"/>
          </a:p>
          <a:p>
            <a:endParaRPr lang="fi-FI" sz="2400" b="1" dirty="0" smtClean="0"/>
          </a:p>
          <a:p>
            <a:endParaRPr lang="fi-FI" sz="2400" b="1" dirty="0"/>
          </a:p>
          <a:p>
            <a:r>
              <a:rPr lang="fi-FI" sz="2400" b="1" dirty="0" smtClean="0"/>
              <a:t>Isla ja Joel nurmikolla. </a:t>
            </a:r>
            <a:endParaRPr lang="fi-FI" sz="2400" b="1" dirty="0"/>
          </a:p>
        </p:txBody>
      </p:sp>
    </p:spTree>
    <p:extLst>
      <p:ext uri="{BB962C8B-B14F-4D97-AF65-F5344CB8AC3E}">
        <p14:creationId xmlns:p14="http://schemas.microsoft.com/office/powerpoint/2010/main" val="559998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9242" y="2167498"/>
            <a:ext cx="5139515" cy="3667592"/>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98774" y="2167498"/>
            <a:ext cx="3355717" cy="4479522"/>
          </a:xfrm>
        </p:spPr>
      </p:pic>
      <p:sp>
        <p:nvSpPr>
          <p:cNvPr id="6" name="Tekstiruutu 5"/>
          <p:cNvSpPr txBox="1"/>
          <p:nvPr/>
        </p:nvSpPr>
        <p:spPr>
          <a:xfrm>
            <a:off x="823253" y="996695"/>
            <a:ext cx="5175504" cy="830997"/>
          </a:xfrm>
          <a:prstGeom prst="rect">
            <a:avLst/>
          </a:prstGeom>
          <a:noFill/>
        </p:spPr>
        <p:txBody>
          <a:bodyPr wrap="square" rtlCol="0">
            <a:spAutoFit/>
          </a:bodyPr>
          <a:lstStyle/>
          <a:p>
            <a:endParaRPr lang="fi-FI" sz="2400" b="1" dirty="0" smtClean="0"/>
          </a:p>
          <a:p>
            <a:r>
              <a:rPr lang="fi-FI" sz="2400" b="1" dirty="0" smtClean="0"/>
              <a:t>Piirros kirjasta ja sen kannesta. </a:t>
            </a:r>
            <a:endParaRPr lang="fi-FI" sz="2400" b="1" dirty="0"/>
          </a:p>
        </p:txBody>
      </p:sp>
      <p:sp>
        <p:nvSpPr>
          <p:cNvPr id="8" name="Tekstiruutu 7"/>
          <p:cNvSpPr txBox="1"/>
          <p:nvPr/>
        </p:nvSpPr>
        <p:spPr>
          <a:xfrm>
            <a:off x="6254496" y="996696"/>
            <a:ext cx="5020056" cy="830997"/>
          </a:xfrm>
          <a:prstGeom prst="rect">
            <a:avLst/>
          </a:prstGeom>
          <a:noFill/>
        </p:spPr>
        <p:txBody>
          <a:bodyPr wrap="square" rtlCol="0">
            <a:spAutoFit/>
          </a:bodyPr>
          <a:lstStyle/>
          <a:p>
            <a:r>
              <a:rPr lang="fi-FI" sz="2400" b="1" dirty="0" smtClean="0"/>
              <a:t>     </a:t>
            </a:r>
          </a:p>
          <a:p>
            <a:r>
              <a:rPr lang="fi-FI" sz="2400" b="1" dirty="0"/>
              <a:t> </a:t>
            </a:r>
            <a:r>
              <a:rPr lang="fi-FI" sz="2400" b="1" dirty="0" smtClean="0"/>
              <a:t>       Isla ja sen ympärillä tulee kuplia. </a:t>
            </a:r>
            <a:endParaRPr lang="fi-FI" sz="2400" b="1" dirty="0"/>
          </a:p>
        </p:txBody>
      </p:sp>
    </p:spTree>
    <p:extLst>
      <p:ext uri="{BB962C8B-B14F-4D97-AF65-F5344CB8AC3E}">
        <p14:creationId xmlns:p14="http://schemas.microsoft.com/office/powerpoint/2010/main" val="3745312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11616"/>
            <a:ext cx="5181600" cy="3579354"/>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47441" y="2192131"/>
            <a:ext cx="5383649" cy="3725287"/>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r>
              <a:rPr lang="fi-FI" sz="2400" b="1" dirty="0" smtClean="0"/>
              <a:t>Isla miettii, mitä Joel tekee sen pehmolle.</a:t>
            </a:r>
            <a:endParaRPr lang="fi-FI" sz="2400" b="1" dirty="0"/>
          </a:p>
        </p:txBody>
      </p:sp>
      <p:sp>
        <p:nvSpPr>
          <p:cNvPr id="8" name="Tekstiruutu 7"/>
          <p:cNvSpPr txBox="1"/>
          <p:nvPr/>
        </p:nvSpPr>
        <p:spPr>
          <a:xfrm>
            <a:off x="6135624" y="1088136"/>
            <a:ext cx="5010912" cy="830997"/>
          </a:xfrm>
          <a:prstGeom prst="rect">
            <a:avLst/>
          </a:prstGeom>
          <a:noFill/>
        </p:spPr>
        <p:txBody>
          <a:bodyPr wrap="square" rtlCol="0">
            <a:spAutoFit/>
          </a:bodyPr>
          <a:lstStyle/>
          <a:p>
            <a:r>
              <a:rPr lang="fi-FI" sz="2400" b="1" dirty="0" smtClean="0"/>
              <a:t>Isla kuvittelee, että Joel käsittää kaiken väärin.</a:t>
            </a:r>
            <a:endParaRPr lang="fi-FI" sz="2400" b="1" dirty="0"/>
          </a:p>
        </p:txBody>
      </p:sp>
    </p:spTree>
    <p:extLst>
      <p:ext uri="{BB962C8B-B14F-4D97-AF65-F5344CB8AC3E}">
        <p14:creationId xmlns:p14="http://schemas.microsoft.com/office/powerpoint/2010/main" val="2561772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238629"/>
            <a:ext cx="5181600" cy="3525328"/>
          </a:xfrm>
        </p:spPr>
      </p:pic>
      <p:pic>
        <p:nvPicPr>
          <p:cNvPr id="7" name="Sisällön paikkamerkki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65729" y="2192131"/>
            <a:ext cx="5347072" cy="3725287"/>
          </a:xfrm>
        </p:spPr>
      </p:pic>
      <p:sp>
        <p:nvSpPr>
          <p:cNvPr id="6" name="Tekstiruutu 5"/>
          <p:cNvSpPr txBox="1"/>
          <p:nvPr/>
        </p:nvSpPr>
        <p:spPr>
          <a:xfrm>
            <a:off x="807720" y="718804"/>
            <a:ext cx="5212080" cy="1569660"/>
          </a:xfrm>
          <a:prstGeom prst="rect">
            <a:avLst/>
          </a:prstGeom>
          <a:noFill/>
        </p:spPr>
        <p:txBody>
          <a:bodyPr wrap="square" rtlCol="0">
            <a:spAutoFit/>
          </a:bodyPr>
          <a:lstStyle/>
          <a:p>
            <a:r>
              <a:rPr lang="fi-FI" sz="2400" b="1" dirty="0" smtClean="0"/>
              <a:t>Tyttö on surullinen, koska hänellä ei ole ystävää. Iloinen aurinko paistaa tytölle, mutta tyttö ei sitä huomaa, että se on iloinen.</a:t>
            </a:r>
            <a:endParaRPr lang="fi-FI" sz="2400" b="1" dirty="0" smtClean="0"/>
          </a:p>
        </p:txBody>
      </p:sp>
      <p:sp>
        <p:nvSpPr>
          <p:cNvPr id="8" name="Tekstiruutu 7"/>
          <p:cNvSpPr txBox="1"/>
          <p:nvPr/>
        </p:nvSpPr>
        <p:spPr>
          <a:xfrm>
            <a:off x="6135624" y="1088136"/>
            <a:ext cx="5010912" cy="830997"/>
          </a:xfrm>
          <a:prstGeom prst="rect">
            <a:avLst/>
          </a:prstGeom>
          <a:noFill/>
        </p:spPr>
        <p:txBody>
          <a:bodyPr wrap="square" rtlCol="0">
            <a:spAutoFit/>
          </a:bodyPr>
          <a:lstStyle/>
          <a:p>
            <a:endParaRPr lang="fi-FI" sz="2400" b="1" dirty="0" smtClean="0"/>
          </a:p>
          <a:p>
            <a:r>
              <a:rPr lang="fi-FI" sz="2400" b="1" dirty="0" smtClean="0"/>
              <a:t>Isla </a:t>
            </a:r>
            <a:r>
              <a:rPr lang="fi-FI" sz="2400" b="1" dirty="0" smtClean="0"/>
              <a:t>ja Joel kaupungissa. </a:t>
            </a:r>
            <a:endParaRPr lang="fi-FI" sz="2400" b="1" dirty="0"/>
          </a:p>
        </p:txBody>
      </p:sp>
    </p:spTree>
    <p:extLst>
      <p:ext uri="{BB962C8B-B14F-4D97-AF65-F5344CB8AC3E}">
        <p14:creationId xmlns:p14="http://schemas.microsoft.com/office/powerpoint/2010/main" val="2966686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76923" y="2211616"/>
            <a:ext cx="5104154" cy="3579354"/>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41897" y="2192131"/>
            <a:ext cx="5194737" cy="3725287"/>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endParaRPr lang="fi-FI" sz="2400" b="1" dirty="0" smtClean="0"/>
          </a:p>
          <a:p>
            <a:r>
              <a:rPr lang="fi-FI" sz="2400" b="1" dirty="0" smtClean="0"/>
              <a:t>Islan koira on päähenkilö.</a:t>
            </a:r>
            <a:endParaRPr lang="fi-FI" sz="2400" b="1" dirty="0"/>
          </a:p>
        </p:txBody>
      </p:sp>
      <p:sp>
        <p:nvSpPr>
          <p:cNvPr id="8" name="Tekstiruutu 7"/>
          <p:cNvSpPr txBox="1"/>
          <p:nvPr/>
        </p:nvSpPr>
        <p:spPr>
          <a:xfrm>
            <a:off x="6179167" y="1219724"/>
            <a:ext cx="5010912" cy="830997"/>
          </a:xfrm>
          <a:prstGeom prst="rect">
            <a:avLst/>
          </a:prstGeom>
          <a:noFill/>
        </p:spPr>
        <p:txBody>
          <a:bodyPr wrap="square" rtlCol="0">
            <a:spAutoFit/>
          </a:bodyPr>
          <a:lstStyle/>
          <a:p>
            <a:r>
              <a:rPr lang="fi-FI" sz="2400" b="1" dirty="0" smtClean="0"/>
              <a:t>Isla </a:t>
            </a:r>
            <a:r>
              <a:rPr lang="fi-FI" sz="2400" b="1" dirty="0" smtClean="0"/>
              <a:t>on menossa robottikoiran kanssa, jonka nimi on Lila. </a:t>
            </a:r>
            <a:endParaRPr lang="fi-FI" sz="2400" b="1" dirty="0"/>
          </a:p>
        </p:txBody>
      </p:sp>
    </p:spTree>
    <p:extLst>
      <p:ext uri="{BB962C8B-B14F-4D97-AF65-F5344CB8AC3E}">
        <p14:creationId xmlns:p14="http://schemas.microsoft.com/office/powerpoint/2010/main" val="3217557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11576" y="3113608"/>
            <a:ext cx="4989008" cy="3579354"/>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51944" y="3113608"/>
            <a:ext cx="5383649" cy="3683295"/>
          </a:xfrm>
        </p:spPr>
      </p:pic>
      <p:sp>
        <p:nvSpPr>
          <p:cNvPr id="6" name="Tekstiruutu 5"/>
          <p:cNvSpPr txBox="1"/>
          <p:nvPr/>
        </p:nvSpPr>
        <p:spPr>
          <a:xfrm>
            <a:off x="811576" y="66620"/>
            <a:ext cx="5212080" cy="3046988"/>
          </a:xfrm>
          <a:prstGeom prst="rect">
            <a:avLst/>
          </a:prstGeom>
          <a:noFill/>
        </p:spPr>
        <p:txBody>
          <a:bodyPr wrap="square" rtlCol="0">
            <a:spAutoFit/>
          </a:bodyPr>
          <a:lstStyle/>
          <a:p>
            <a:r>
              <a:rPr lang="fi-FI" sz="2400" b="1" dirty="0" smtClean="0"/>
              <a:t>Päähenkilön nimi on Taavi. Olipa kerran Taavi, jolla ei ollut kavereita. Kerran hän sai kavereita, jotka hän tapasi päiväkodissa. Hän leikki yhdessä kuuden uuden kaverin kanssa. He laskivat liukumäkeä. Sitten Taavi joutui lähteä kotiin, koska äiti tuli hakemaan kotiin syömään.</a:t>
            </a:r>
            <a:endParaRPr lang="fi-FI" sz="2400" b="1" dirty="0" smtClean="0"/>
          </a:p>
        </p:txBody>
      </p:sp>
      <p:sp>
        <p:nvSpPr>
          <p:cNvPr id="8" name="Tekstiruutu 7"/>
          <p:cNvSpPr txBox="1"/>
          <p:nvPr/>
        </p:nvSpPr>
        <p:spPr>
          <a:xfrm>
            <a:off x="6251944" y="1976410"/>
            <a:ext cx="5010912" cy="830997"/>
          </a:xfrm>
          <a:prstGeom prst="rect">
            <a:avLst/>
          </a:prstGeom>
          <a:noFill/>
        </p:spPr>
        <p:txBody>
          <a:bodyPr wrap="square" rtlCol="0">
            <a:spAutoFit/>
          </a:bodyPr>
          <a:lstStyle/>
          <a:p>
            <a:r>
              <a:rPr lang="fi-FI" sz="2400" b="1" dirty="0" smtClean="0"/>
              <a:t>Joel pelaa sählyä. Lapset pomppii palloilla. </a:t>
            </a:r>
            <a:r>
              <a:rPr lang="fi-FI" sz="2400" b="1" dirty="0" err="1" smtClean="0"/>
              <a:t>Mä</a:t>
            </a:r>
            <a:r>
              <a:rPr lang="fi-FI" sz="2400" b="1" dirty="0" smtClean="0"/>
              <a:t> ja Malla oltiin patjoilla. </a:t>
            </a:r>
            <a:endParaRPr lang="fi-FI" sz="2400" b="1" dirty="0"/>
          </a:p>
        </p:txBody>
      </p:sp>
    </p:spTree>
    <p:extLst>
      <p:ext uri="{BB962C8B-B14F-4D97-AF65-F5344CB8AC3E}">
        <p14:creationId xmlns:p14="http://schemas.microsoft.com/office/powerpoint/2010/main" val="1837828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12266" y="2211616"/>
            <a:ext cx="5033466" cy="3579354"/>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06783" y="2192131"/>
            <a:ext cx="5264965" cy="3725287"/>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endParaRPr lang="fi-FI" sz="2400" b="1" dirty="0" smtClean="0"/>
          </a:p>
          <a:p>
            <a:r>
              <a:rPr lang="fi-FI" sz="2400" b="1" dirty="0" smtClean="0"/>
              <a:t>Vihreä paitainen ”Ellen” on päähenkilö.</a:t>
            </a:r>
            <a:endParaRPr lang="fi-FI" sz="2400" b="1" dirty="0"/>
          </a:p>
        </p:txBody>
      </p:sp>
      <p:sp>
        <p:nvSpPr>
          <p:cNvPr id="8" name="Tekstiruutu 7"/>
          <p:cNvSpPr txBox="1"/>
          <p:nvPr/>
        </p:nvSpPr>
        <p:spPr>
          <a:xfrm>
            <a:off x="6135624" y="1088136"/>
            <a:ext cx="5010912" cy="830997"/>
          </a:xfrm>
          <a:prstGeom prst="rect">
            <a:avLst/>
          </a:prstGeom>
          <a:noFill/>
        </p:spPr>
        <p:txBody>
          <a:bodyPr wrap="square" rtlCol="0">
            <a:spAutoFit/>
          </a:bodyPr>
          <a:lstStyle/>
          <a:p>
            <a:endParaRPr lang="fi-FI" sz="2400" b="1" dirty="0" smtClean="0"/>
          </a:p>
          <a:p>
            <a:r>
              <a:rPr lang="fi-FI" sz="2400" b="1" dirty="0" smtClean="0"/>
              <a:t>Isla </a:t>
            </a:r>
            <a:r>
              <a:rPr lang="fi-FI" sz="2400" b="1" dirty="0" smtClean="0"/>
              <a:t>ja Joel.</a:t>
            </a:r>
            <a:endParaRPr lang="fi-FI" sz="2400" b="1" dirty="0"/>
          </a:p>
        </p:txBody>
      </p:sp>
    </p:spTree>
    <p:extLst>
      <p:ext uri="{BB962C8B-B14F-4D97-AF65-F5344CB8AC3E}">
        <p14:creationId xmlns:p14="http://schemas.microsoft.com/office/powerpoint/2010/main" val="3162337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238101"/>
            <a:ext cx="5181600" cy="3526383"/>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94720" y="2192131"/>
            <a:ext cx="5289091" cy="3725287"/>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r>
              <a:rPr lang="fi-FI" sz="2400" b="1" dirty="0" smtClean="0"/>
              <a:t>Päähenkilö Eeli on pomo. Se osaa tehdä niitä värityskuvia, mitä toi peikko teki. </a:t>
            </a:r>
            <a:endParaRPr lang="fi-FI" sz="2400" b="1" dirty="0" smtClean="0"/>
          </a:p>
        </p:txBody>
      </p:sp>
      <p:sp>
        <p:nvSpPr>
          <p:cNvPr id="8" name="Tekstiruutu 7"/>
          <p:cNvSpPr txBox="1"/>
          <p:nvPr/>
        </p:nvSpPr>
        <p:spPr>
          <a:xfrm>
            <a:off x="6194720" y="1219724"/>
            <a:ext cx="5010912" cy="830997"/>
          </a:xfrm>
          <a:prstGeom prst="rect">
            <a:avLst/>
          </a:prstGeom>
          <a:noFill/>
        </p:spPr>
        <p:txBody>
          <a:bodyPr wrap="square" rtlCol="0">
            <a:spAutoFit/>
          </a:bodyPr>
          <a:lstStyle/>
          <a:p>
            <a:r>
              <a:rPr lang="fi-FI" sz="2400" b="1" dirty="0" smtClean="0"/>
              <a:t>Joel ja on kesä. Jääkaappi, mistä se saa ruokaa.</a:t>
            </a:r>
            <a:endParaRPr lang="fi-FI" sz="2400" b="1" dirty="0"/>
          </a:p>
        </p:txBody>
      </p:sp>
    </p:spTree>
    <p:extLst>
      <p:ext uri="{BB962C8B-B14F-4D97-AF65-F5344CB8AC3E}">
        <p14:creationId xmlns:p14="http://schemas.microsoft.com/office/powerpoint/2010/main" val="3840285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11616"/>
            <a:ext cx="5181600" cy="3579354"/>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47441" y="2192131"/>
            <a:ext cx="5383649" cy="3725287"/>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r>
              <a:rPr lang="fi-FI" sz="2400" b="1" dirty="0" smtClean="0"/>
              <a:t>Isla miettii, mitä Joel tekee sen pehmolle.</a:t>
            </a:r>
            <a:endParaRPr lang="fi-FI" sz="2400" b="1" dirty="0"/>
          </a:p>
        </p:txBody>
      </p:sp>
      <p:sp>
        <p:nvSpPr>
          <p:cNvPr id="8" name="Tekstiruutu 7"/>
          <p:cNvSpPr txBox="1"/>
          <p:nvPr/>
        </p:nvSpPr>
        <p:spPr>
          <a:xfrm>
            <a:off x="6135624" y="1088136"/>
            <a:ext cx="5010912" cy="830997"/>
          </a:xfrm>
          <a:prstGeom prst="rect">
            <a:avLst/>
          </a:prstGeom>
          <a:noFill/>
        </p:spPr>
        <p:txBody>
          <a:bodyPr wrap="square" rtlCol="0">
            <a:spAutoFit/>
          </a:bodyPr>
          <a:lstStyle/>
          <a:p>
            <a:r>
              <a:rPr lang="fi-FI" sz="2400" b="1" dirty="0" smtClean="0"/>
              <a:t>Isla kuvittelee, että Joel käsittää kaiken väärin.</a:t>
            </a:r>
            <a:endParaRPr lang="fi-FI" sz="2400" b="1" dirty="0"/>
          </a:p>
        </p:txBody>
      </p:sp>
    </p:spTree>
    <p:extLst>
      <p:ext uri="{BB962C8B-B14F-4D97-AF65-F5344CB8AC3E}">
        <p14:creationId xmlns:p14="http://schemas.microsoft.com/office/powerpoint/2010/main" val="3531169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84963"/>
            <a:ext cx="5181600" cy="3432661"/>
          </a:xfrm>
        </p:spPr>
      </p:pic>
      <p:pic>
        <p:nvPicPr>
          <p:cNvPr id="10" name="Sisällön paikkamerkki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84562" y="2284963"/>
            <a:ext cx="5069237" cy="3466891"/>
          </a:xfrm>
        </p:spPr>
      </p:pic>
      <p:sp>
        <p:nvSpPr>
          <p:cNvPr id="5" name="Tekstiruutu 4"/>
          <p:cNvSpPr txBox="1"/>
          <p:nvPr/>
        </p:nvSpPr>
        <p:spPr>
          <a:xfrm>
            <a:off x="6172200" y="461554"/>
            <a:ext cx="5181600" cy="1569660"/>
          </a:xfrm>
          <a:prstGeom prst="rect">
            <a:avLst/>
          </a:prstGeom>
          <a:noFill/>
        </p:spPr>
        <p:txBody>
          <a:bodyPr wrap="square" rtlCol="0">
            <a:spAutoFit/>
          </a:bodyPr>
          <a:lstStyle/>
          <a:p>
            <a:endParaRPr lang="fi-FI" sz="2400" b="1" dirty="0" smtClean="0"/>
          </a:p>
          <a:p>
            <a:endParaRPr lang="fi-FI" sz="2400" b="1" dirty="0" smtClean="0"/>
          </a:p>
          <a:p>
            <a:r>
              <a:rPr lang="fi-FI" sz="2400" b="1" dirty="0" smtClean="0"/>
              <a:t>Isla näytti Joelille askarteluja ”Ne olivat hienoja”, sanoi Joel.</a:t>
            </a:r>
            <a:endParaRPr lang="fi-FI" sz="2400" b="1" dirty="0"/>
          </a:p>
        </p:txBody>
      </p:sp>
      <p:sp>
        <p:nvSpPr>
          <p:cNvPr id="9" name="Tekstiruutu 8"/>
          <p:cNvSpPr txBox="1"/>
          <p:nvPr/>
        </p:nvSpPr>
        <p:spPr>
          <a:xfrm>
            <a:off x="838200" y="627017"/>
            <a:ext cx="5092337" cy="1569660"/>
          </a:xfrm>
          <a:prstGeom prst="rect">
            <a:avLst/>
          </a:prstGeom>
          <a:noFill/>
        </p:spPr>
        <p:txBody>
          <a:bodyPr wrap="square" rtlCol="0">
            <a:spAutoFit/>
          </a:bodyPr>
          <a:lstStyle/>
          <a:p>
            <a:r>
              <a:rPr lang="fi-FI" sz="2400" b="1" dirty="0" smtClean="0"/>
              <a:t>Ennen ja jälkeen esityksen piirretyt:</a:t>
            </a:r>
          </a:p>
          <a:p>
            <a:endParaRPr lang="fi-FI" sz="2400" b="1" dirty="0" smtClean="0"/>
          </a:p>
          <a:p>
            <a:r>
              <a:rPr lang="fi-FI" sz="2400" b="1" dirty="0" smtClean="0"/>
              <a:t>Isla ja Joel piirtävät toisistaan muotokuvia.</a:t>
            </a:r>
            <a:endParaRPr lang="fi-FI" sz="2400" b="1" dirty="0"/>
          </a:p>
        </p:txBody>
      </p:sp>
    </p:spTree>
    <p:extLst>
      <p:ext uri="{BB962C8B-B14F-4D97-AF65-F5344CB8AC3E}">
        <p14:creationId xmlns:p14="http://schemas.microsoft.com/office/powerpoint/2010/main" val="307373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96860" y="2211616"/>
            <a:ext cx="5064279" cy="3579354"/>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34166" y="2211616"/>
            <a:ext cx="5210199" cy="3725287"/>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r>
              <a:rPr lang="fi-FI" sz="2400" b="1" dirty="0" smtClean="0"/>
              <a:t>Se </a:t>
            </a:r>
            <a:r>
              <a:rPr lang="fi-FI" sz="2400" b="1" dirty="0" err="1" smtClean="0"/>
              <a:t>kattoo</a:t>
            </a:r>
            <a:r>
              <a:rPr lang="fi-FI" sz="2400" b="1" dirty="0" smtClean="0"/>
              <a:t> tuolla, se osaa tehdä niitä taideteoksia. </a:t>
            </a:r>
            <a:endParaRPr lang="fi-FI" sz="2400" b="1" dirty="0"/>
          </a:p>
        </p:txBody>
      </p:sp>
      <p:sp>
        <p:nvSpPr>
          <p:cNvPr id="8" name="Tekstiruutu 7"/>
          <p:cNvSpPr txBox="1"/>
          <p:nvPr/>
        </p:nvSpPr>
        <p:spPr>
          <a:xfrm>
            <a:off x="6234166" y="1131679"/>
            <a:ext cx="5010912" cy="830997"/>
          </a:xfrm>
          <a:prstGeom prst="rect">
            <a:avLst/>
          </a:prstGeom>
          <a:noFill/>
        </p:spPr>
        <p:txBody>
          <a:bodyPr wrap="square" rtlCol="0">
            <a:spAutoFit/>
          </a:bodyPr>
          <a:lstStyle/>
          <a:p>
            <a:r>
              <a:rPr lang="fi-FI" sz="2400" b="1" dirty="0" smtClean="0"/>
              <a:t>Toi on aurinko, toi on pilvi. Ja Isla ja   Joel.</a:t>
            </a:r>
            <a:endParaRPr lang="fi-FI" sz="2400" b="1" dirty="0"/>
          </a:p>
        </p:txBody>
      </p:sp>
    </p:spTree>
    <p:extLst>
      <p:ext uri="{BB962C8B-B14F-4D97-AF65-F5344CB8AC3E}">
        <p14:creationId xmlns:p14="http://schemas.microsoft.com/office/powerpoint/2010/main" val="2257049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78405" y="1775408"/>
            <a:ext cx="3197206" cy="3937185"/>
          </a:xfrm>
        </p:spPr>
      </p:pic>
      <p:pic>
        <p:nvPicPr>
          <p:cNvPr id="7" name="Sisällön paikkamerkki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57060" y="1776550"/>
            <a:ext cx="5528146" cy="4009010"/>
          </a:xfrm>
        </p:spPr>
      </p:pic>
      <p:sp>
        <p:nvSpPr>
          <p:cNvPr id="6" name="Tekstiruutu 5"/>
          <p:cNvSpPr txBox="1"/>
          <p:nvPr/>
        </p:nvSpPr>
        <p:spPr>
          <a:xfrm>
            <a:off x="795528" y="850392"/>
            <a:ext cx="5212080" cy="830997"/>
          </a:xfrm>
          <a:prstGeom prst="rect">
            <a:avLst/>
          </a:prstGeom>
          <a:noFill/>
        </p:spPr>
        <p:txBody>
          <a:bodyPr wrap="square" rtlCol="0">
            <a:spAutoFit/>
          </a:bodyPr>
          <a:lstStyle/>
          <a:p>
            <a:endParaRPr lang="fi-FI" sz="2400" b="1" dirty="0" smtClean="0"/>
          </a:p>
          <a:p>
            <a:r>
              <a:rPr lang="fi-FI" sz="2400" b="1" dirty="0" smtClean="0"/>
              <a:t>Isla. </a:t>
            </a:r>
            <a:endParaRPr lang="fi-FI" sz="2400" b="1" dirty="0"/>
          </a:p>
        </p:txBody>
      </p:sp>
    </p:spTree>
    <p:extLst>
      <p:ext uri="{BB962C8B-B14F-4D97-AF65-F5344CB8AC3E}">
        <p14:creationId xmlns:p14="http://schemas.microsoft.com/office/powerpoint/2010/main" val="4119432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96860" y="2393545"/>
            <a:ext cx="5064279" cy="3215495"/>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34166" y="2393545"/>
            <a:ext cx="5826222" cy="2817102"/>
          </a:xfrm>
        </p:spPr>
      </p:pic>
      <p:sp>
        <p:nvSpPr>
          <p:cNvPr id="6" name="Tekstiruutu 5"/>
          <p:cNvSpPr txBox="1"/>
          <p:nvPr/>
        </p:nvSpPr>
        <p:spPr>
          <a:xfrm>
            <a:off x="822959" y="947012"/>
            <a:ext cx="5212080" cy="1200329"/>
          </a:xfrm>
          <a:prstGeom prst="rect">
            <a:avLst/>
          </a:prstGeom>
          <a:noFill/>
        </p:spPr>
        <p:txBody>
          <a:bodyPr wrap="square" rtlCol="0">
            <a:spAutoFit/>
          </a:bodyPr>
          <a:lstStyle/>
          <a:p>
            <a:endParaRPr lang="fi-FI" sz="2400" b="1" dirty="0" smtClean="0"/>
          </a:p>
          <a:p>
            <a:endParaRPr lang="fi-FI" sz="2400" b="1" dirty="0"/>
          </a:p>
          <a:p>
            <a:r>
              <a:rPr lang="fi-FI" sz="2400" b="1" dirty="0" smtClean="0"/>
              <a:t>Pelkkiä numeroita.</a:t>
            </a:r>
            <a:endParaRPr lang="fi-FI" sz="2400" b="1" dirty="0"/>
          </a:p>
        </p:txBody>
      </p:sp>
      <p:sp>
        <p:nvSpPr>
          <p:cNvPr id="8" name="Tekstiruutu 7"/>
          <p:cNvSpPr txBox="1"/>
          <p:nvPr/>
        </p:nvSpPr>
        <p:spPr>
          <a:xfrm>
            <a:off x="6234166" y="1131679"/>
            <a:ext cx="5010912" cy="830997"/>
          </a:xfrm>
          <a:prstGeom prst="rect">
            <a:avLst/>
          </a:prstGeom>
          <a:noFill/>
        </p:spPr>
        <p:txBody>
          <a:bodyPr wrap="square" rtlCol="0">
            <a:spAutoFit/>
          </a:bodyPr>
          <a:lstStyle/>
          <a:p>
            <a:endParaRPr lang="fi-FI" sz="2400" b="1" dirty="0"/>
          </a:p>
          <a:p>
            <a:r>
              <a:rPr lang="fi-FI" sz="2400" b="1" dirty="0" smtClean="0"/>
              <a:t>Isla ja Joel laiskottelee. </a:t>
            </a:r>
            <a:endParaRPr lang="fi-FI" sz="2400" b="1" dirty="0"/>
          </a:p>
        </p:txBody>
      </p:sp>
    </p:spTree>
    <p:extLst>
      <p:ext uri="{BB962C8B-B14F-4D97-AF65-F5344CB8AC3E}">
        <p14:creationId xmlns:p14="http://schemas.microsoft.com/office/powerpoint/2010/main" val="4006651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95528" y="2063571"/>
            <a:ext cx="4318821" cy="3579354"/>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34166" y="2063571"/>
            <a:ext cx="4622115" cy="3725287"/>
          </a:xfrm>
        </p:spPr>
      </p:pic>
      <p:sp>
        <p:nvSpPr>
          <p:cNvPr id="6" name="Tekstiruutu 5"/>
          <p:cNvSpPr txBox="1"/>
          <p:nvPr/>
        </p:nvSpPr>
        <p:spPr>
          <a:xfrm>
            <a:off x="795528" y="863242"/>
            <a:ext cx="5212080" cy="1200329"/>
          </a:xfrm>
          <a:prstGeom prst="rect">
            <a:avLst/>
          </a:prstGeom>
          <a:noFill/>
        </p:spPr>
        <p:txBody>
          <a:bodyPr wrap="square" rtlCol="0">
            <a:spAutoFit/>
          </a:bodyPr>
          <a:lstStyle/>
          <a:p>
            <a:endParaRPr lang="fi-FI" sz="2400" b="1" dirty="0" smtClean="0"/>
          </a:p>
          <a:p>
            <a:endParaRPr lang="fi-FI" sz="2400" b="1" dirty="0"/>
          </a:p>
          <a:p>
            <a:r>
              <a:rPr lang="fi-FI" sz="2400" b="1" dirty="0" smtClean="0"/>
              <a:t>Isla kiipeää tikkaita. </a:t>
            </a:r>
            <a:endParaRPr lang="fi-FI" sz="2400" b="1" dirty="0"/>
          </a:p>
        </p:txBody>
      </p:sp>
      <p:sp>
        <p:nvSpPr>
          <p:cNvPr id="8" name="Tekstiruutu 7"/>
          <p:cNvSpPr txBox="1"/>
          <p:nvPr/>
        </p:nvSpPr>
        <p:spPr>
          <a:xfrm>
            <a:off x="6234166" y="1131679"/>
            <a:ext cx="5010912" cy="830997"/>
          </a:xfrm>
          <a:prstGeom prst="rect">
            <a:avLst/>
          </a:prstGeom>
          <a:noFill/>
        </p:spPr>
        <p:txBody>
          <a:bodyPr wrap="square" rtlCol="0">
            <a:spAutoFit/>
          </a:bodyPr>
          <a:lstStyle/>
          <a:p>
            <a:endParaRPr lang="fi-FI" sz="2400" b="1" dirty="0" smtClean="0"/>
          </a:p>
          <a:p>
            <a:r>
              <a:rPr lang="fi-FI" sz="2400" b="1" dirty="0" smtClean="0"/>
              <a:t>Isla on portaiden alla, se askartelee.</a:t>
            </a:r>
            <a:endParaRPr lang="fi-FI" sz="2400" b="1" dirty="0"/>
          </a:p>
        </p:txBody>
      </p:sp>
    </p:spTree>
    <p:extLst>
      <p:ext uri="{BB962C8B-B14F-4D97-AF65-F5344CB8AC3E}">
        <p14:creationId xmlns:p14="http://schemas.microsoft.com/office/powerpoint/2010/main" val="4116423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12532" y="2211616"/>
            <a:ext cx="5032935" cy="3579354"/>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72390" y="2211617"/>
            <a:ext cx="5371976" cy="3616380"/>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r>
              <a:rPr lang="fi-FI" sz="2400" b="1" dirty="0" smtClean="0"/>
              <a:t>Tässä on vankila ja ne jäljet, joita pitkin se liikkuu. </a:t>
            </a:r>
            <a:endParaRPr lang="fi-FI" sz="2400" b="1" dirty="0"/>
          </a:p>
        </p:txBody>
      </p:sp>
      <p:sp>
        <p:nvSpPr>
          <p:cNvPr id="8" name="Tekstiruutu 7"/>
          <p:cNvSpPr txBox="1"/>
          <p:nvPr/>
        </p:nvSpPr>
        <p:spPr>
          <a:xfrm>
            <a:off x="6007608" y="1149096"/>
            <a:ext cx="5010912" cy="830997"/>
          </a:xfrm>
          <a:prstGeom prst="rect">
            <a:avLst/>
          </a:prstGeom>
          <a:noFill/>
        </p:spPr>
        <p:txBody>
          <a:bodyPr wrap="square" rtlCol="0">
            <a:spAutoFit/>
          </a:bodyPr>
          <a:lstStyle/>
          <a:p>
            <a:r>
              <a:rPr lang="fi-FI" sz="2400" b="1" dirty="0" smtClean="0"/>
              <a:t>Isla ei halunnut mennä kavereiden kanssa leikkimään. </a:t>
            </a:r>
            <a:endParaRPr lang="fi-FI" sz="2400" b="1" dirty="0"/>
          </a:p>
        </p:txBody>
      </p:sp>
    </p:spTree>
    <p:extLst>
      <p:ext uri="{BB962C8B-B14F-4D97-AF65-F5344CB8AC3E}">
        <p14:creationId xmlns:p14="http://schemas.microsoft.com/office/powerpoint/2010/main" val="2676819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95528" y="2211616"/>
            <a:ext cx="4768845" cy="3579354"/>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72880" y="2211616"/>
            <a:ext cx="5371485" cy="3616690"/>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endParaRPr lang="fi-FI" sz="2400" b="1" dirty="0" smtClean="0"/>
          </a:p>
          <a:p>
            <a:r>
              <a:rPr lang="fi-FI" sz="2400" b="1" dirty="0" smtClean="0"/>
              <a:t>Isla. </a:t>
            </a:r>
            <a:endParaRPr lang="fi-FI" sz="2400" b="1" dirty="0"/>
          </a:p>
        </p:txBody>
      </p:sp>
    </p:spTree>
    <p:extLst>
      <p:ext uri="{BB962C8B-B14F-4D97-AF65-F5344CB8AC3E}">
        <p14:creationId xmlns:p14="http://schemas.microsoft.com/office/powerpoint/2010/main" val="2965756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96860" y="2274148"/>
            <a:ext cx="5064279" cy="3454289"/>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21768" y="2274148"/>
            <a:ext cx="5322598" cy="3525767"/>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endParaRPr lang="fi-FI" sz="2400" b="1" dirty="0" smtClean="0"/>
          </a:p>
          <a:p>
            <a:r>
              <a:rPr lang="fi-FI" sz="2400" b="1" dirty="0" smtClean="0"/>
              <a:t>Isla on tehnyt itselleen ystävän.</a:t>
            </a:r>
            <a:endParaRPr lang="fi-FI" sz="2400" b="1" dirty="0"/>
          </a:p>
        </p:txBody>
      </p:sp>
      <p:sp>
        <p:nvSpPr>
          <p:cNvPr id="8" name="Tekstiruutu 7"/>
          <p:cNvSpPr txBox="1"/>
          <p:nvPr/>
        </p:nvSpPr>
        <p:spPr>
          <a:xfrm>
            <a:off x="6007608" y="704488"/>
            <a:ext cx="5010912" cy="1569660"/>
          </a:xfrm>
          <a:prstGeom prst="rect">
            <a:avLst/>
          </a:prstGeom>
          <a:noFill/>
        </p:spPr>
        <p:txBody>
          <a:bodyPr wrap="square" rtlCol="0">
            <a:spAutoFit/>
          </a:bodyPr>
          <a:lstStyle/>
          <a:p>
            <a:r>
              <a:rPr lang="fi-FI" sz="2400" b="1" dirty="0" smtClean="0"/>
              <a:t>Vanhemmat kertoo, että he menevät illalla juhliin. Etsii itselleen hiljaisen nurkkauksen, et se voi askarrella rauhassa. </a:t>
            </a:r>
            <a:endParaRPr lang="fi-FI" sz="2400" b="1" dirty="0"/>
          </a:p>
        </p:txBody>
      </p:sp>
    </p:spTree>
    <p:extLst>
      <p:ext uri="{BB962C8B-B14F-4D97-AF65-F5344CB8AC3E}">
        <p14:creationId xmlns:p14="http://schemas.microsoft.com/office/powerpoint/2010/main" val="2176824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95528" y="2274148"/>
            <a:ext cx="4841695" cy="3454289"/>
          </a:xfrm>
        </p:spPr>
      </p:pic>
      <p:pic>
        <p:nvPicPr>
          <p:cNvPr id="7" name="Sisällön paikkamerkki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58197" y="2274148"/>
            <a:ext cx="5249741" cy="3525767"/>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r>
              <a:rPr lang="fi-FI" sz="2400" b="1" dirty="0" smtClean="0"/>
              <a:t>Tässä on se pimeä nurkka, jossa ne teki niitä tyyppejä. Niitä tyyppejä on kaksi.</a:t>
            </a:r>
            <a:endParaRPr lang="fi-FI" sz="2400" b="1" dirty="0" smtClean="0"/>
          </a:p>
        </p:txBody>
      </p:sp>
      <p:sp>
        <p:nvSpPr>
          <p:cNvPr id="8" name="Tekstiruutu 7"/>
          <p:cNvSpPr txBox="1"/>
          <p:nvPr/>
        </p:nvSpPr>
        <p:spPr>
          <a:xfrm>
            <a:off x="6158197" y="798088"/>
            <a:ext cx="5010912" cy="1200329"/>
          </a:xfrm>
          <a:prstGeom prst="rect">
            <a:avLst/>
          </a:prstGeom>
          <a:noFill/>
        </p:spPr>
        <p:txBody>
          <a:bodyPr wrap="square" rtlCol="0">
            <a:spAutoFit/>
          </a:bodyPr>
          <a:lstStyle/>
          <a:p>
            <a:endParaRPr lang="fi-FI" sz="2400" b="1" dirty="0" smtClean="0"/>
          </a:p>
          <a:p>
            <a:r>
              <a:rPr lang="fi-FI" sz="2400" b="1" dirty="0" smtClean="0"/>
              <a:t>Joel katsoo </a:t>
            </a:r>
            <a:r>
              <a:rPr lang="fi-FI" sz="2400" b="1" dirty="0" err="1" smtClean="0"/>
              <a:t>tota</a:t>
            </a:r>
            <a:r>
              <a:rPr lang="fi-FI" sz="2400" b="1" dirty="0" smtClean="0"/>
              <a:t> Islaa, kun se teki kavereita. </a:t>
            </a:r>
            <a:endParaRPr lang="fi-FI" sz="2400" b="1" dirty="0"/>
          </a:p>
        </p:txBody>
      </p:sp>
    </p:spTree>
    <p:extLst>
      <p:ext uri="{BB962C8B-B14F-4D97-AF65-F5344CB8AC3E}">
        <p14:creationId xmlns:p14="http://schemas.microsoft.com/office/powerpoint/2010/main" val="1837785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7082" y="1482029"/>
            <a:ext cx="3158137" cy="4352720"/>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07608" y="2099977"/>
            <a:ext cx="5102493" cy="3525767"/>
          </a:xfrm>
        </p:spPr>
      </p:pic>
      <p:sp>
        <p:nvSpPr>
          <p:cNvPr id="6" name="Tekstiruutu 5"/>
          <p:cNvSpPr txBox="1"/>
          <p:nvPr/>
        </p:nvSpPr>
        <p:spPr>
          <a:xfrm>
            <a:off x="1161288" y="171057"/>
            <a:ext cx="5212080" cy="1200329"/>
          </a:xfrm>
          <a:prstGeom prst="rect">
            <a:avLst/>
          </a:prstGeom>
          <a:noFill/>
        </p:spPr>
        <p:txBody>
          <a:bodyPr wrap="square" rtlCol="0">
            <a:spAutoFit/>
          </a:bodyPr>
          <a:lstStyle/>
          <a:p>
            <a:endParaRPr lang="fi-FI" sz="2400" b="1" dirty="0" smtClean="0"/>
          </a:p>
          <a:p>
            <a:endParaRPr lang="fi-FI" sz="2400" b="1" dirty="0" smtClean="0"/>
          </a:p>
          <a:p>
            <a:r>
              <a:rPr lang="fi-FI" sz="2400" b="1" dirty="0" smtClean="0"/>
              <a:t>Minä ja koiraystäväni.</a:t>
            </a:r>
            <a:endParaRPr lang="fi-FI" sz="2400" b="1" dirty="0"/>
          </a:p>
        </p:txBody>
      </p:sp>
      <p:sp>
        <p:nvSpPr>
          <p:cNvPr id="8" name="Tekstiruutu 7"/>
          <p:cNvSpPr txBox="1"/>
          <p:nvPr/>
        </p:nvSpPr>
        <p:spPr>
          <a:xfrm>
            <a:off x="6007608" y="704488"/>
            <a:ext cx="5010912" cy="1200329"/>
          </a:xfrm>
          <a:prstGeom prst="rect">
            <a:avLst/>
          </a:prstGeom>
          <a:noFill/>
        </p:spPr>
        <p:txBody>
          <a:bodyPr wrap="square" rtlCol="0">
            <a:spAutoFit/>
          </a:bodyPr>
          <a:lstStyle/>
          <a:p>
            <a:endParaRPr lang="fi-FI" sz="2400" b="1" dirty="0"/>
          </a:p>
          <a:p>
            <a:endParaRPr lang="fi-FI" sz="2400" b="1" dirty="0" smtClean="0"/>
          </a:p>
          <a:p>
            <a:r>
              <a:rPr lang="fi-FI" sz="2400" b="1" dirty="0" smtClean="0"/>
              <a:t>Islan kaverit. </a:t>
            </a:r>
            <a:endParaRPr lang="fi-FI" sz="2400" b="1" dirty="0"/>
          </a:p>
        </p:txBody>
      </p:sp>
    </p:spTree>
    <p:extLst>
      <p:ext uri="{BB962C8B-B14F-4D97-AF65-F5344CB8AC3E}">
        <p14:creationId xmlns:p14="http://schemas.microsoft.com/office/powerpoint/2010/main" val="1365745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96860" y="2310897"/>
            <a:ext cx="5064279" cy="3380791"/>
          </a:xfrm>
        </p:spPr>
      </p:pic>
      <p:pic>
        <p:nvPicPr>
          <p:cNvPr id="7" name="Sisällön paikkamerkki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6562" y="2274148"/>
            <a:ext cx="4893010" cy="3525767"/>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endParaRPr lang="fi-FI" sz="2400" b="1" dirty="0" smtClean="0"/>
          </a:p>
          <a:p>
            <a:r>
              <a:rPr lang="fi-FI" sz="2400" b="1" dirty="0" smtClean="0"/>
              <a:t>Isla ja numerot. </a:t>
            </a:r>
            <a:endParaRPr lang="fi-FI" sz="2400" b="1" dirty="0"/>
          </a:p>
        </p:txBody>
      </p:sp>
      <p:sp>
        <p:nvSpPr>
          <p:cNvPr id="8" name="Tekstiruutu 7"/>
          <p:cNvSpPr txBox="1"/>
          <p:nvPr/>
        </p:nvSpPr>
        <p:spPr>
          <a:xfrm>
            <a:off x="6336562" y="850391"/>
            <a:ext cx="5010912" cy="1200329"/>
          </a:xfrm>
          <a:prstGeom prst="rect">
            <a:avLst/>
          </a:prstGeom>
          <a:noFill/>
        </p:spPr>
        <p:txBody>
          <a:bodyPr wrap="square" rtlCol="0">
            <a:spAutoFit/>
          </a:bodyPr>
          <a:lstStyle/>
          <a:p>
            <a:r>
              <a:rPr lang="fi-FI" sz="2400" b="1" dirty="0" err="1" smtClean="0"/>
              <a:t>Tossa</a:t>
            </a:r>
            <a:r>
              <a:rPr lang="fi-FI" sz="2400" b="1" dirty="0" smtClean="0"/>
              <a:t> on Isla ja Joel. Täällä on yksi kaveri, joka nukkuu, sillä on silmälappu päässä. Sakset ja talo. </a:t>
            </a:r>
            <a:endParaRPr lang="fi-FI" sz="2400" b="1" dirty="0"/>
          </a:p>
        </p:txBody>
      </p:sp>
    </p:spTree>
    <p:extLst>
      <p:ext uri="{BB962C8B-B14F-4D97-AF65-F5344CB8AC3E}">
        <p14:creationId xmlns:p14="http://schemas.microsoft.com/office/powerpoint/2010/main" val="4176268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44211"/>
            <a:ext cx="5181600" cy="3514164"/>
          </a:xfrm>
        </p:spPr>
      </p:pic>
      <p:pic>
        <p:nvPicPr>
          <p:cNvPr id="7" name="Sisällön paikkamerkki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39178" y="2250838"/>
            <a:ext cx="4771493" cy="3500912"/>
          </a:xfrm>
        </p:spPr>
      </p:pic>
      <p:sp>
        <p:nvSpPr>
          <p:cNvPr id="6" name="Tekstiruutu 5"/>
          <p:cNvSpPr txBox="1"/>
          <p:nvPr/>
        </p:nvSpPr>
        <p:spPr>
          <a:xfrm>
            <a:off x="783771" y="775063"/>
            <a:ext cx="5242560" cy="1200329"/>
          </a:xfrm>
          <a:prstGeom prst="rect">
            <a:avLst/>
          </a:prstGeom>
          <a:noFill/>
        </p:spPr>
        <p:txBody>
          <a:bodyPr wrap="square" rtlCol="0">
            <a:spAutoFit/>
          </a:bodyPr>
          <a:lstStyle/>
          <a:p>
            <a:endParaRPr lang="fi-FI" sz="2400" b="1" dirty="0" smtClean="0"/>
          </a:p>
          <a:p>
            <a:r>
              <a:rPr lang="fi-FI" sz="2400" b="1" dirty="0" smtClean="0"/>
              <a:t>Islasta ja Joelista tuli ystäviä. He olivat parhaita kavereita!</a:t>
            </a:r>
            <a:endParaRPr lang="fi-FI" sz="2400" b="1" dirty="0"/>
          </a:p>
        </p:txBody>
      </p:sp>
      <p:sp>
        <p:nvSpPr>
          <p:cNvPr id="8" name="Tekstiruutu 7"/>
          <p:cNvSpPr txBox="1"/>
          <p:nvPr/>
        </p:nvSpPr>
        <p:spPr>
          <a:xfrm>
            <a:off x="6540137" y="949234"/>
            <a:ext cx="4737463" cy="1569660"/>
          </a:xfrm>
          <a:prstGeom prst="rect">
            <a:avLst/>
          </a:prstGeom>
          <a:noFill/>
        </p:spPr>
        <p:txBody>
          <a:bodyPr wrap="square" rtlCol="0">
            <a:spAutoFit/>
          </a:bodyPr>
          <a:lstStyle/>
          <a:p>
            <a:endParaRPr lang="fi-FI" sz="2400" b="1" dirty="0" smtClean="0"/>
          </a:p>
          <a:p>
            <a:r>
              <a:rPr lang="fi-FI" sz="2400" b="1" dirty="0" smtClean="0"/>
              <a:t>Isla ja kaverit askartelivat mielikuvitus –kavereita.</a:t>
            </a:r>
            <a:endParaRPr lang="fi-FI" sz="2400" b="1" dirty="0"/>
          </a:p>
          <a:p>
            <a:endParaRPr lang="fi-FI" sz="2400" b="1" dirty="0"/>
          </a:p>
        </p:txBody>
      </p:sp>
    </p:spTree>
    <p:extLst>
      <p:ext uri="{BB962C8B-B14F-4D97-AF65-F5344CB8AC3E}">
        <p14:creationId xmlns:p14="http://schemas.microsoft.com/office/powerpoint/2010/main" val="1855862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95528" y="2274148"/>
            <a:ext cx="4833486" cy="3454289"/>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21768" y="2285934"/>
            <a:ext cx="5322598" cy="3502195"/>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endParaRPr lang="fi-FI" sz="2400" b="1" dirty="0" smtClean="0"/>
          </a:p>
          <a:p>
            <a:r>
              <a:rPr lang="fi-FI" sz="2400" b="1" dirty="0" smtClean="0"/>
              <a:t>Isla ja numeroita. </a:t>
            </a:r>
            <a:endParaRPr lang="fi-FI" sz="2400" b="1" dirty="0"/>
          </a:p>
        </p:txBody>
      </p:sp>
      <p:sp>
        <p:nvSpPr>
          <p:cNvPr id="8" name="Tekstiruutu 7"/>
          <p:cNvSpPr txBox="1"/>
          <p:nvPr/>
        </p:nvSpPr>
        <p:spPr>
          <a:xfrm>
            <a:off x="6007608" y="850391"/>
            <a:ext cx="5010912" cy="1200329"/>
          </a:xfrm>
          <a:prstGeom prst="rect">
            <a:avLst/>
          </a:prstGeom>
          <a:noFill/>
        </p:spPr>
        <p:txBody>
          <a:bodyPr wrap="square" rtlCol="0">
            <a:spAutoFit/>
          </a:bodyPr>
          <a:lstStyle/>
          <a:p>
            <a:endParaRPr lang="fi-FI" sz="2400" b="1" dirty="0"/>
          </a:p>
          <a:p>
            <a:endParaRPr lang="fi-FI" sz="2400" b="1" dirty="0" smtClean="0"/>
          </a:p>
          <a:p>
            <a:r>
              <a:rPr lang="fi-FI" sz="2400" b="1" dirty="0" smtClean="0"/>
              <a:t>Isla </a:t>
            </a:r>
            <a:r>
              <a:rPr lang="fi-FI" sz="2400" b="1" dirty="0" err="1" smtClean="0"/>
              <a:t>huomas</a:t>
            </a:r>
            <a:r>
              <a:rPr lang="fi-FI" sz="2400" b="1" dirty="0" smtClean="0"/>
              <a:t> </a:t>
            </a:r>
            <a:r>
              <a:rPr lang="fi-FI" sz="2400" b="1" dirty="0" err="1" smtClean="0"/>
              <a:t>ton</a:t>
            </a:r>
            <a:r>
              <a:rPr lang="fi-FI" sz="2400" b="1" dirty="0" smtClean="0"/>
              <a:t> pojan portailla. </a:t>
            </a:r>
            <a:endParaRPr lang="fi-FI" sz="2400" b="1" dirty="0"/>
          </a:p>
        </p:txBody>
      </p:sp>
    </p:spTree>
    <p:extLst>
      <p:ext uri="{BB962C8B-B14F-4D97-AF65-F5344CB8AC3E}">
        <p14:creationId xmlns:p14="http://schemas.microsoft.com/office/powerpoint/2010/main" val="1975369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95528" y="2349803"/>
            <a:ext cx="4833486" cy="3302978"/>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63472" y="2285934"/>
            <a:ext cx="5239189" cy="3502195"/>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r>
              <a:rPr lang="fi-FI" sz="2400" b="1" dirty="0" smtClean="0"/>
              <a:t>Se piirsi numeroita. Ja tässä on poliisiasema. Ja ne jäljet, joita se kulki.</a:t>
            </a:r>
            <a:r>
              <a:rPr lang="fi-FI" sz="2400" b="1" dirty="0" smtClean="0"/>
              <a:t> </a:t>
            </a:r>
            <a:endParaRPr lang="fi-FI" sz="2400" b="1" dirty="0"/>
          </a:p>
        </p:txBody>
      </p:sp>
      <p:sp>
        <p:nvSpPr>
          <p:cNvPr id="8" name="Tekstiruutu 7"/>
          <p:cNvSpPr txBox="1"/>
          <p:nvPr/>
        </p:nvSpPr>
        <p:spPr>
          <a:xfrm>
            <a:off x="6163472" y="850391"/>
            <a:ext cx="5010912" cy="1200329"/>
          </a:xfrm>
          <a:prstGeom prst="rect">
            <a:avLst/>
          </a:prstGeom>
          <a:noFill/>
        </p:spPr>
        <p:txBody>
          <a:bodyPr wrap="square" rtlCol="0">
            <a:spAutoFit/>
          </a:bodyPr>
          <a:lstStyle/>
          <a:p>
            <a:endParaRPr lang="fi-FI" sz="2400" b="1" dirty="0"/>
          </a:p>
          <a:p>
            <a:endParaRPr lang="fi-FI" sz="2400" b="1" dirty="0" smtClean="0"/>
          </a:p>
          <a:p>
            <a:r>
              <a:rPr lang="fi-FI" sz="2400" b="1" dirty="0" smtClean="0"/>
              <a:t>Isla, kaverit ja Joel.  </a:t>
            </a:r>
            <a:endParaRPr lang="fi-FI" sz="2400" b="1" dirty="0"/>
          </a:p>
        </p:txBody>
      </p:sp>
    </p:spTree>
    <p:extLst>
      <p:ext uri="{BB962C8B-B14F-4D97-AF65-F5344CB8AC3E}">
        <p14:creationId xmlns:p14="http://schemas.microsoft.com/office/powerpoint/2010/main" val="3317099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05013" y="2060164"/>
            <a:ext cx="4223845" cy="3882259"/>
          </a:xfrm>
        </p:spPr>
      </p:pic>
      <p:pic>
        <p:nvPicPr>
          <p:cNvPr id="7" name="Sisällön paikkamerkki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36961" y="2060165"/>
            <a:ext cx="5694130" cy="3782950"/>
          </a:xfrm>
        </p:spPr>
      </p:pic>
      <p:sp>
        <p:nvSpPr>
          <p:cNvPr id="6" name="Tekstiruutu 5"/>
          <p:cNvSpPr txBox="1"/>
          <p:nvPr/>
        </p:nvSpPr>
        <p:spPr>
          <a:xfrm>
            <a:off x="734568" y="490504"/>
            <a:ext cx="5212080" cy="1569660"/>
          </a:xfrm>
          <a:prstGeom prst="rect">
            <a:avLst/>
          </a:prstGeom>
          <a:noFill/>
        </p:spPr>
        <p:txBody>
          <a:bodyPr wrap="square" rtlCol="0">
            <a:spAutoFit/>
          </a:bodyPr>
          <a:lstStyle/>
          <a:p>
            <a:r>
              <a:rPr lang="fi-FI" sz="2400" b="1" dirty="0" smtClean="0"/>
              <a:t>Yksittäisiä piirroksia Isla saa kavereita kirjasta: </a:t>
            </a:r>
          </a:p>
          <a:p>
            <a:endParaRPr lang="fi-FI" sz="2400" b="1" dirty="0"/>
          </a:p>
          <a:p>
            <a:r>
              <a:rPr lang="fi-FI" sz="2400" b="1" dirty="0" smtClean="0"/>
              <a:t>Joel ja Isla. Ne leikkivät yhdessä! </a:t>
            </a:r>
            <a:endParaRPr lang="fi-FI" sz="2400" b="1" dirty="0"/>
          </a:p>
        </p:txBody>
      </p:sp>
      <p:sp>
        <p:nvSpPr>
          <p:cNvPr id="8" name="Tekstiruutu 7"/>
          <p:cNvSpPr txBox="1"/>
          <p:nvPr/>
        </p:nvSpPr>
        <p:spPr>
          <a:xfrm>
            <a:off x="5836961" y="1088136"/>
            <a:ext cx="5010912" cy="830997"/>
          </a:xfrm>
          <a:prstGeom prst="rect">
            <a:avLst/>
          </a:prstGeom>
          <a:noFill/>
        </p:spPr>
        <p:txBody>
          <a:bodyPr wrap="square" rtlCol="0">
            <a:spAutoFit/>
          </a:bodyPr>
          <a:lstStyle/>
          <a:p>
            <a:endParaRPr lang="fi-FI" sz="2400" b="1" dirty="0" smtClean="0"/>
          </a:p>
          <a:p>
            <a:r>
              <a:rPr lang="fi-FI" sz="2400" b="1" dirty="0" smtClean="0"/>
              <a:t>Isla ja Joel ovat kavereita.</a:t>
            </a:r>
            <a:endParaRPr lang="fi-FI" sz="2400" b="1" dirty="0"/>
          </a:p>
        </p:txBody>
      </p:sp>
    </p:spTree>
    <p:extLst>
      <p:ext uri="{BB962C8B-B14F-4D97-AF65-F5344CB8AC3E}">
        <p14:creationId xmlns:p14="http://schemas.microsoft.com/office/powerpoint/2010/main" val="3677002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148535"/>
            <a:ext cx="5181600" cy="3705517"/>
          </a:xfrm>
        </p:spPr>
      </p:pic>
      <p:pic>
        <p:nvPicPr>
          <p:cNvPr id="7" name="Sisällön paikkamerkki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5048" y="2167127"/>
            <a:ext cx="5248435" cy="3775295"/>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endParaRPr lang="fi-FI" sz="2400" b="1" dirty="0"/>
          </a:p>
          <a:p>
            <a:r>
              <a:rPr lang="fi-FI" sz="2400" b="1" dirty="0" smtClean="0"/>
              <a:t>Isla tekee kirjaimista musiikkia.</a:t>
            </a:r>
            <a:endParaRPr lang="fi-FI" sz="2400" b="1" dirty="0"/>
          </a:p>
        </p:txBody>
      </p:sp>
      <p:sp>
        <p:nvSpPr>
          <p:cNvPr id="8" name="Tekstiruutu 7"/>
          <p:cNvSpPr txBox="1"/>
          <p:nvPr/>
        </p:nvSpPr>
        <p:spPr>
          <a:xfrm>
            <a:off x="6202856" y="966798"/>
            <a:ext cx="5010912" cy="1200329"/>
          </a:xfrm>
          <a:prstGeom prst="rect">
            <a:avLst/>
          </a:prstGeom>
          <a:noFill/>
        </p:spPr>
        <p:txBody>
          <a:bodyPr wrap="square" rtlCol="0">
            <a:spAutoFit/>
          </a:bodyPr>
          <a:lstStyle/>
          <a:p>
            <a:r>
              <a:rPr lang="fi-FI" sz="2400" b="1" dirty="0" smtClean="0"/>
              <a:t>Isla tekee kirjaimista ja numeroista kavereita. Islan oli vaikea saada kavereita. </a:t>
            </a:r>
            <a:endParaRPr lang="fi-FI" sz="2400" b="1" dirty="0"/>
          </a:p>
        </p:txBody>
      </p:sp>
    </p:spTree>
    <p:extLst>
      <p:ext uri="{BB962C8B-B14F-4D97-AF65-F5344CB8AC3E}">
        <p14:creationId xmlns:p14="http://schemas.microsoft.com/office/powerpoint/2010/main" val="240615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198871"/>
            <a:ext cx="5181600" cy="3604845"/>
          </a:xfrm>
        </p:spPr>
      </p:pic>
      <p:pic>
        <p:nvPicPr>
          <p:cNvPr id="7" name="Sisällön paikkamerkki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05844" y="2167127"/>
            <a:ext cx="5066842" cy="3775295"/>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endParaRPr lang="fi-FI" sz="2400" b="1" dirty="0"/>
          </a:p>
          <a:p>
            <a:r>
              <a:rPr lang="fi-FI" sz="2400" b="1" dirty="0" smtClean="0"/>
              <a:t>Islan kavereita!</a:t>
            </a:r>
            <a:endParaRPr lang="fi-FI" sz="2400" b="1" dirty="0"/>
          </a:p>
        </p:txBody>
      </p:sp>
      <p:sp>
        <p:nvSpPr>
          <p:cNvPr id="8" name="Tekstiruutu 7"/>
          <p:cNvSpPr txBox="1"/>
          <p:nvPr/>
        </p:nvSpPr>
        <p:spPr>
          <a:xfrm>
            <a:off x="6135624" y="1088136"/>
            <a:ext cx="5010912" cy="830997"/>
          </a:xfrm>
          <a:prstGeom prst="rect">
            <a:avLst/>
          </a:prstGeom>
          <a:noFill/>
        </p:spPr>
        <p:txBody>
          <a:bodyPr wrap="square" rtlCol="0">
            <a:spAutoFit/>
          </a:bodyPr>
          <a:lstStyle/>
          <a:p>
            <a:endParaRPr lang="fi-FI" sz="2400" b="1" dirty="0" smtClean="0"/>
          </a:p>
          <a:p>
            <a:r>
              <a:rPr lang="fi-FI" sz="2400" b="1" dirty="0" smtClean="0"/>
              <a:t>Islalla ja kavereilla oli kivaa hyppiä!</a:t>
            </a:r>
            <a:endParaRPr lang="fi-FI" sz="2400" b="1" dirty="0"/>
          </a:p>
        </p:txBody>
      </p:sp>
    </p:spTree>
    <p:extLst>
      <p:ext uri="{BB962C8B-B14F-4D97-AF65-F5344CB8AC3E}">
        <p14:creationId xmlns:p14="http://schemas.microsoft.com/office/powerpoint/2010/main" val="3151290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45144" y="2198871"/>
            <a:ext cx="5167712" cy="3604845"/>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05844" y="2299211"/>
            <a:ext cx="5066842" cy="3511126"/>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endParaRPr lang="fi-FI" sz="2400" b="1" dirty="0"/>
          </a:p>
          <a:p>
            <a:r>
              <a:rPr lang="fi-FI" sz="2400" b="1" dirty="0" smtClean="0"/>
              <a:t>Isla on sisällä ja syö muitten </a:t>
            </a:r>
            <a:r>
              <a:rPr lang="fi-FI" sz="2400" b="1" dirty="0" err="1" smtClean="0"/>
              <a:t>kaa</a:t>
            </a:r>
            <a:r>
              <a:rPr lang="fi-FI" sz="2400" b="1" dirty="0" smtClean="0"/>
              <a:t>. </a:t>
            </a:r>
            <a:endParaRPr lang="fi-FI" sz="2400" b="1" dirty="0"/>
          </a:p>
        </p:txBody>
      </p:sp>
      <p:sp>
        <p:nvSpPr>
          <p:cNvPr id="8" name="Tekstiruutu 7"/>
          <p:cNvSpPr txBox="1"/>
          <p:nvPr/>
        </p:nvSpPr>
        <p:spPr>
          <a:xfrm>
            <a:off x="6300596" y="1098882"/>
            <a:ext cx="5010912" cy="1200329"/>
          </a:xfrm>
          <a:prstGeom prst="rect">
            <a:avLst/>
          </a:prstGeom>
          <a:noFill/>
        </p:spPr>
        <p:txBody>
          <a:bodyPr wrap="square" rtlCol="0">
            <a:spAutoFit/>
          </a:bodyPr>
          <a:lstStyle/>
          <a:p>
            <a:endParaRPr lang="fi-FI" sz="2400" b="1" dirty="0" smtClean="0"/>
          </a:p>
          <a:p>
            <a:r>
              <a:rPr lang="fi-FI" sz="2400" b="1" dirty="0" smtClean="0"/>
              <a:t>Isla, Joel ja lapset juhlissa. Syövät herkkuja.</a:t>
            </a:r>
            <a:endParaRPr lang="fi-FI" sz="2400" b="1" dirty="0"/>
          </a:p>
        </p:txBody>
      </p:sp>
    </p:spTree>
    <p:extLst>
      <p:ext uri="{BB962C8B-B14F-4D97-AF65-F5344CB8AC3E}">
        <p14:creationId xmlns:p14="http://schemas.microsoft.com/office/powerpoint/2010/main" val="2889609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45326" y="2198871"/>
            <a:ext cx="4967348" cy="3604845"/>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66857" y="1419255"/>
            <a:ext cx="3213489" cy="4523168"/>
          </a:xfrm>
        </p:spPr>
      </p:pic>
      <p:sp>
        <p:nvSpPr>
          <p:cNvPr id="6" name="Tekstiruutu 5"/>
          <p:cNvSpPr txBox="1"/>
          <p:nvPr/>
        </p:nvSpPr>
        <p:spPr>
          <a:xfrm>
            <a:off x="945326" y="819090"/>
            <a:ext cx="5212080" cy="1200329"/>
          </a:xfrm>
          <a:prstGeom prst="rect">
            <a:avLst/>
          </a:prstGeom>
          <a:noFill/>
        </p:spPr>
        <p:txBody>
          <a:bodyPr wrap="square" rtlCol="0">
            <a:spAutoFit/>
          </a:bodyPr>
          <a:lstStyle/>
          <a:p>
            <a:endParaRPr lang="fi-FI" sz="2400" b="1" dirty="0" smtClean="0"/>
          </a:p>
          <a:p>
            <a:endParaRPr lang="fi-FI" sz="2400" b="1" dirty="0"/>
          </a:p>
          <a:p>
            <a:r>
              <a:rPr lang="fi-FI" sz="2400" b="1" dirty="0" smtClean="0"/>
              <a:t>Kuvassa on Isla. </a:t>
            </a:r>
            <a:endParaRPr lang="fi-FI" sz="2400" b="1" dirty="0"/>
          </a:p>
        </p:txBody>
      </p:sp>
      <p:sp>
        <p:nvSpPr>
          <p:cNvPr id="8" name="Tekstiruutu 7"/>
          <p:cNvSpPr txBox="1"/>
          <p:nvPr/>
        </p:nvSpPr>
        <p:spPr>
          <a:xfrm>
            <a:off x="6966857" y="504661"/>
            <a:ext cx="5010912" cy="830997"/>
          </a:xfrm>
          <a:prstGeom prst="rect">
            <a:avLst/>
          </a:prstGeom>
          <a:noFill/>
        </p:spPr>
        <p:txBody>
          <a:bodyPr wrap="square" rtlCol="0">
            <a:spAutoFit/>
          </a:bodyPr>
          <a:lstStyle/>
          <a:p>
            <a:endParaRPr lang="fi-FI" sz="2400" b="1" dirty="0" smtClean="0"/>
          </a:p>
          <a:p>
            <a:r>
              <a:rPr lang="fi-FI" sz="2400" b="1" dirty="0" smtClean="0"/>
              <a:t>Lapsia. </a:t>
            </a:r>
            <a:endParaRPr lang="fi-FI" sz="2400" b="1" dirty="0"/>
          </a:p>
        </p:txBody>
      </p:sp>
    </p:spTree>
    <p:extLst>
      <p:ext uri="{BB962C8B-B14F-4D97-AF65-F5344CB8AC3E}">
        <p14:creationId xmlns:p14="http://schemas.microsoft.com/office/powerpoint/2010/main" val="2947647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46468" y="2198871"/>
            <a:ext cx="5165063" cy="3604845"/>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05844" y="2289682"/>
            <a:ext cx="5066842" cy="3530185"/>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endParaRPr lang="fi-FI" sz="2400" b="1" dirty="0"/>
          </a:p>
          <a:p>
            <a:r>
              <a:rPr lang="fi-FI" sz="2400" b="1" dirty="0" smtClean="0"/>
              <a:t>Isla ja Joel ja rakkautta. </a:t>
            </a:r>
            <a:endParaRPr lang="fi-FI" sz="2400" b="1" dirty="0"/>
          </a:p>
        </p:txBody>
      </p:sp>
      <p:sp>
        <p:nvSpPr>
          <p:cNvPr id="8" name="Tekstiruutu 7"/>
          <p:cNvSpPr txBox="1"/>
          <p:nvPr/>
        </p:nvSpPr>
        <p:spPr>
          <a:xfrm>
            <a:off x="6301921" y="1089353"/>
            <a:ext cx="5010912" cy="1200329"/>
          </a:xfrm>
          <a:prstGeom prst="rect">
            <a:avLst/>
          </a:prstGeom>
          <a:noFill/>
        </p:spPr>
        <p:txBody>
          <a:bodyPr wrap="square" rtlCol="0">
            <a:spAutoFit/>
          </a:bodyPr>
          <a:lstStyle/>
          <a:p>
            <a:endParaRPr lang="fi-FI" sz="2400" b="1" dirty="0" smtClean="0"/>
          </a:p>
          <a:p>
            <a:r>
              <a:rPr lang="fi-FI" sz="2400" b="1" dirty="0" smtClean="0"/>
              <a:t>Tässä on Isla ja se on saanut kavereita. Nyt ne leikkii leluilla. </a:t>
            </a:r>
            <a:endParaRPr lang="fi-FI" sz="2400" b="1" dirty="0"/>
          </a:p>
        </p:txBody>
      </p:sp>
    </p:spTree>
    <p:extLst>
      <p:ext uri="{BB962C8B-B14F-4D97-AF65-F5344CB8AC3E}">
        <p14:creationId xmlns:p14="http://schemas.microsoft.com/office/powerpoint/2010/main" val="3464901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97413" y="2198871"/>
            <a:ext cx="5063173" cy="3604845"/>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67003" y="2198871"/>
            <a:ext cx="5205683" cy="3615380"/>
          </a:xfrm>
        </p:spPr>
      </p:pic>
      <p:sp>
        <p:nvSpPr>
          <p:cNvPr id="6" name="Tekstiruutu 5"/>
          <p:cNvSpPr txBox="1"/>
          <p:nvPr/>
        </p:nvSpPr>
        <p:spPr>
          <a:xfrm>
            <a:off x="795528" y="850392"/>
            <a:ext cx="5212080" cy="1200329"/>
          </a:xfrm>
          <a:prstGeom prst="rect">
            <a:avLst/>
          </a:prstGeom>
          <a:noFill/>
        </p:spPr>
        <p:txBody>
          <a:bodyPr wrap="square" rtlCol="0">
            <a:spAutoFit/>
          </a:bodyPr>
          <a:lstStyle/>
          <a:p>
            <a:endParaRPr lang="fi-FI" sz="2400" b="1" dirty="0" smtClean="0"/>
          </a:p>
          <a:p>
            <a:endParaRPr lang="fi-FI" sz="2400" b="1" dirty="0"/>
          </a:p>
          <a:p>
            <a:r>
              <a:rPr lang="fi-FI" sz="2400" b="1" dirty="0" smtClean="0"/>
              <a:t>Isla ja sen kaveri, Joel. </a:t>
            </a:r>
            <a:endParaRPr lang="fi-FI" sz="2400" b="1" dirty="0"/>
          </a:p>
        </p:txBody>
      </p:sp>
      <p:sp>
        <p:nvSpPr>
          <p:cNvPr id="8" name="Tekstiruutu 7"/>
          <p:cNvSpPr txBox="1"/>
          <p:nvPr/>
        </p:nvSpPr>
        <p:spPr>
          <a:xfrm>
            <a:off x="6167003" y="1122970"/>
            <a:ext cx="5010912" cy="830997"/>
          </a:xfrm>
          <a:prstGeom prst="rect">
            <a:avLst/>
          </a:prstGeom>
          <a:noFill/>
        </p:spPr>
        <p:txBody>
          <a:bodyPr wrap="square" rtlCol="0">
            <a:spAutoFit/>
          </a:bodyPr>
          <a:lstStyle/>
          <a:p>
            <a:endParaRPr lang="fi-FI" sz="2400" b="1" dirty="0" smtClean="0"/>
          </a:p>
          <a:p>
            <a:r>
              <a:rPr lang="fi-FI" sz="2400" b="1" dirty="0" smtClean="0"/>
              <a:t>Isla ja Joel. </a:t>
            </a:r>
            <a:endParaRPr lang="fi-FI" sz="2400" b="1" dirty="0"/>
          </a:p>
        </p:txBody>
      </p:sp>
    </p:spTree>
    <p:extLst>
      <p:ext uri="{BB962C8B-B14F-4D97-AF65-F5344CB8AC3E}">
        <p14:creationId xmlns:p14="http://schemas.microsoft.com/office/powerpoint/2010/main" val="3715121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22960" y="2167127"/>
            <a:ext cx="5031962" cy="3604845"/>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26039" y="2167127"/>
            <a:ext cx="5246647" cy="3650200"/>
          </a:xfrm>
        </p:spPr>
      </p:pic>
      <p:sp>
        <p:nvSpPr>
          <p:cNvPr id="6" name="Tekstiruutu 5"/>
          <p:cNvSpPr txBox="1"/>
          <p:nvPr/>
        </p:nvSpPr>
        <p:spPr>
          <a:xfrm>
            <a:off x="822960" y="1096409"/>
            <a:ext cx="5212080" cy="830997"/>
          </a:xfrm>
          <a:prstGeom prst="rect">
            <a:avLst/>
          </a:prstGeom>
          <a:noFill/>
        </p:spPr>
        <p:txBody>
          <a:bodyPr wrap="square" rtlCol="0">
            <a:spAutoFit/>
          </a:bodyPr>
          <a:lstStyle/>
          <a:p>
            <a:r>
              <a:rPr lang="fi-FI" sz="2400" b="1" dirty="0" err="1" smtClean="0"/>
              <a:t>Siin</a:t>
            </a:r>
            <a:r>
              <a:rPr lang="fi-FI" sz="2400" b="1" dirty="0" smtClean="0"/>
              <a:t> Isla on sisällä ja se leikkii </a:t>
            </a:r>
            <a:r>
              <a:rPr lang="fi-FI" sz="2400" b="1" dirty="0" err="1" smtClean="0"/>
              <a:t>omil</a:t>
            </a:r>
            <a:r>
              <a:rPr lang="fi-FI" sz="2400" b="1" dirty="0" smtClean="0"/>
              <a:t> </a:t>
            </a:r>
            <a:r>
              <a:rPr lang="fi-FI" sz="2400" b="1" dirty="0" err="1" smtClean="0"/>
              <a:t>leluillas</a:t>
            </a:r>
            <a:r>
              <a:rPr lang="fi-FI" sz="2400" b="1" dirty="0" smtClean="0"/>
              <a:t>. No Isla sai siinä kavereita. </a:t>
            </a:r>
            <a:endParaRPr lang="fi-FI" sz="2400" b="1" dirty="0" smtClean="0"/>
          </a:p>
        </p:txBody>
      </p:sp>
      <p:sp>
        <p:nvSpPr>
          <p:cNvPr id="8" name="Tekstiruutu 7"/>
          <p:cNvSpPr txBox="1"/>
          <p:nvPr/>
        </p:nvSpPr>
        <p:spPr>
          <a:xfrm>
            <a:off x="6144333" y="1088136"/>
            <a:ext cx="5010912" cy="830997"/>
          </a:xfrm>
          <a:prstGeom prst="rect">
            <a:avLst/>
          </a:prstGeom>
          <a:noFill/>
        </p:spPr>
        <p:txBody>
          <a:bodyPr wrap="square" rtlCol="0">
            <a:spAutoFit/>
          </a:bodyPr>
          <a:lstStyle/>
          <a:p>
            <a:r>
              <a:rPr lang="fi-FI" sz="2400" b="1" dirty="0" smtClean="0"/>
              <a:t>Se on ulkona ja se askartelee siellä ulkona niitä kavereita. </a:t>
            </a:r>
            <a:endParaRPr lang="fi-FI" sz="2400" b="1" dirty="0" smtClean="0"/>
          </a:p>
        </p:txBody>
      </p:sp>
    </p:spTree>
    <p:extLst>
      <p:ext uri="{BB962C8B-B14F-4D97-AF65-F5344CB8AC3E}">
        <p14:creationId xmlns:p14="http://schemas.microsoft.com/office/powerpoint/2010/main" val="2983358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7646" y="2058906"/>
            <a:ext cx="4548393" cy="3667105"/>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55786" y="2058906"/>
            <a:ext cx="3392886" cy="4523849"/>
          </a:xfrm>
        </p:spPr>
      </p:pic>
      <p:sp>
        <p:nvSpPr>
          <p:cNvPr id="6" name="Tekstiruutu 5"/>
          <p:cNvSpPr txBox="1"/>
          <p:nvPr/>
        </p:nvSpPr>
        <p:spPr>
          <a:xfrm>
            <a:off x="757646" y="592183"/>
            <a:ext cx="5251268" cy="1200329"/>
          </a:xfrm>
          <a:prstGeom prst="rect">
            <a:avLst/>
          </a:prstGeom>
          <a:noFill/>
        </p:spPr>
        <p:txBody>
          <a:bodyPr wrap="square" rtlCol="0">
            <a:spAutoFit/>
          </a:bodyPr>
          <a:lstStyle/>
          <a:p>
            <a:endParaRPr lang="fi-FI" sz="2400" b="1" dirty="0" smtClean="0"/>
          </a:p>
          <a:p>
            <a:endParaRPr lang="fi-FI" sz="2400" b="1" dirty="0"/>
          </a:p>
          <a:p>
            <a:r>
              <a:rPr lang="fi-FI" sz="2400" b="1" dirty="0" smtClean="0"/>
              <a:t>Isla ja Joel ystävystyvät.</a:t>
            </a:r>
            <a:endParaRPr lang="fi-FI" sz="2400" b="1" dirty="0"/>
          </a:p>
        </p:txBody>
      </p:sp>
      <p:sp>
        <p:nvSpPr>
          <p:cNvPr id="8" name="Tekstiruutu 7"/>
          <p:cNvSpPr txBox="1"/>
          <p:nvPr/>
        </p:nvSpPr>
        <p:spPr>
          <a:xfrm>
            <a:off x="6470469" y="1227909"/>
            <a:ext cx="4868091" cy="830997"/>
          </a:xfrm>
          <a:prstGeom prst="rect">
            <a:avLst/>
          </a:prstGeom>
          <a:noFill/>
        </p:spPr>
        <p:txBody>
          <a:bodyPr wrap="square" rtlCol="0">
            <a:spAutoFit/>
          </a:bodyPr>
          <a:lstStyle/>
          <a:p>
            <a:r>
              <a:rPr lang="fi-FI" sz="2400" b="1" dirty="0" smtClean="0"/>
              <a:t>Isla ja sen kaverit hyppivät. Ja niillä oli kivaa!</a:t>
            </a:r>
            <a:endParaRPr lang="fi-FI" sz="2400" b="1" dirty="0"/>
          </a:p>
        </p:txBody>
      </p:sp>
    </p:spTree>
    <p:extLst>
      <p:ext uri="{BB962C8B-B14F-4D97-AF65-F5344CB8AC3E}">
        <p14:creationId xmlns:p14="http://schemas.microsoft.com/office/powerpoint/2010/main" val="3044186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22960" y="2184468"/>
            <a:ext cx="5031962" cy="3570162"/>
          </a:xfrm>
        </p:spPr>
      </p:pic>
      <p:pic>
        <p:nvPicPr>
          <p:cNvPr id="7" name="Sisällön paikkamerkki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47768" y="950976"/>
            <a:ext cx="3362794" cy="4866351"/>
          </a:xfrm>
        </p:spPr>
      </p:pic>
      <p:sp>
        <p:nvSpPr>
          <p:cNvPr id="6" name="Tekstiruutu 5"/>
          <p:cNvSpPr txBox="1"/>
          <p:nvPr/>
        </p:nvSpPr>
        <p:spPr>
          <a:xfrm>
            <a:off x="822960" y="1096409"/>
            <a:ext cx="5212080" cy="830997"/>
          </a:xfrm>
          <a:prstGeom prst="rect">
            <a:avLst/>
          </a:prstGeom>
          <a:noFill/>
        </p:spPr>
        <p:txBody>
          <a:bodyPr wrap="square" rtlCol="0">
            <a:spAutoFit/>
          </a:bodyPr>
          <a:lstStyle/>
          <a:p>
            <a:r>
              <a:rPr lang="fi-FI" sz="2400" b="1" dirty="0" smtClean="0"/>
              <a:t>Yhdessä ryhmässä lapset piirsivät Islan kavereita ”Kierrätyskaverit”: </a:t>
            </a:r>
            <a:endParaRPr lang="fi-FI" sz="2400" b="1" dirty="0" smtClean="0"/>
          </a:p>
        </p:txBody>
      </p:sp>
    </p:spTree>
    <p:extLst>
      <p:ext uri="{BB962C8B-B14F-4D97-AF65-F5344CB8AC3E}">
        <p14:creationId xmlns:p14="http://schemas.microsoft.com/office/powerpoint/2010/main" val="3087065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3191" y="2167127"/>
            <a:ext cx="4711499" cy="3604845"/>
          </a:xfrm>
        </p:spPr>
      </p:pic>
      <p:pic>
        <p:nvPicPr>
          <p:cNvPr id="7" name="Sisällön paikkamerkki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5504" y="2167127"/>
            <a:ext cx="5147717" cy="3650200"/>
          </a:xfrm>
        </p:spPr>
      </p:pic>
    </p:spTree>
    <p:extLst>
      <p:ext uri="{BB962C8B-B14F-4D97-AF65-F5344CB8AC3E}">
        <p14:creationId xmlns:p14="http://schemas.microsoft.com/office/powerpoint/2010/main" val="218792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9507" y="868680"/>
            <a:ext cx="3699262" cy="4903293"/>
          </a:xfrm>
        </p:spPr>
      </p:pic>
      <p:pic>
        <p:nvPicPr>
          <p:cNvPr id="7" name="Sisällön paikkamerkki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84245" y="2121773"/>
            <a:ext cx="5125562" cy="3650200"/>
          </a:xfrm>
        </p:spPr>
      </p:pic>
    </p:spTree>
    <p:extLst>
      <p:ext uri="{BB962C8B-B14F-4D97-AF65-F5344CB8AC3E}">
        <p14:creationId xmlns:p14="http://schemas.microsoft.com/office/powerpoint/2010/main" val="556595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22960" y="2218453"/>
            <a:ext cx="5031962" cy="3502192"/>
          </a:xfrm>
        </p:spPr>
      </p:pic>
      <p:pic>
        <p:nvPicPr>
          <p:cNvPr id="3" name="Sisällön paikkamerkki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45316" y="2218453"/>
            <a:ext cx="5308484" cy="3482443"/>
          </a:xfrm>
        </p:spPr>
      </p:pic>
    </p:spTree>
    <p:extLst>
      <p:ext uri="{BB962C8B-B14F-4D97-AF65-F5344CB8AC3E}">
        <p14:creationId xmlns:p14="http://schemas.microsoft.com/office/powerpoint/2010/main" val="2147791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33006" y="1737056"/>
            <a:ext cx="3148282" cy="4203115"/>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41029" y="1616072"/>
            <a:ext cx="2967595" cy="4309272"/>
          </a:xfrm>
        </p:spPr>
      </p:pic>
      <p:sp>
        <p:nvSpPr>
          <p:cNvPr id="6" name="Tekstiruutu 5"/>
          <p:cNvSpPr txBox="1"/>
          <p:nvPr/>
        </p:nvSpPr>
        <p:spPr>
          <a:xfrm>
            <a:off x="809897" y="557349"/>
            <a:ext cx="5199017" cy="1200329"/>
          </a:xfrm>
          <a:prstGeom prst="rect">
            <a:avLst/>
          </a:prstGeom>
          <a:noFill/>
        </p:spPr>
        <p:txBody>
          <a:bodyPr wrap="square" rtlCol="0">
            <a:spAutoFit/>
          </a:bodyPr>
          <a:lstStyle/>
          <a:p>
            <a:endParaRPr lang="fi-FI" sz="2400" b="1" dirty="0" smtClean="0"/>
          </a:p>
          <a:p>
            <a:endParaRPr lang="fi-FI" sz="2400" b="1" dirty="0"/>
          </a:p>
          <a:p>
            <a:r>
              <a:rPr lang="fi-FI" sz="2400" b="1" dirty="0" smtClean="0"/>
              <a:t>Isla.</a:t>
            </a:r>
          </a:p>
        </p:txBody>
      </p:sp>
      <p:sp>
        <p:nvSpPr>
          <p:cNvPr id="8" name="Tekstiruutu 7"/>
          <p:cNvSpPr txBox="1"/>
          <p:nvPr/>
        </p:nvSpPr>
        <p:spPr>
          <a:xfrm>
            <a:off x="7011270" y="926680"/>
            <a:ext cx="5077097" cy="461665"/>
          </a:xfrm>
          <a:prstGeom prst="rect">
            <a:avLst/>
          </a:prstGeom>
          <a:noFill/>
        </p:spPr>
        <p:txBody>
          <a:bodyPr wrap="square" rtlCol="0">
            <a:spAutoFit/>
          </a:bodyPr>
          <a:lstStyle/>
          <a:p>
            <a:pPr lvl="0"/>
            <a:r>
              <a:rPr lang="fi-FI" sz="2400" b="1" dirty="0" smtClean="0">
                <a:solidFill>
                  <a:prstClr val="black"/>
                </a:solidFill>
              </a:rPr>
              <a:t>Isla saa kavereita! Se leikkii yksin.</a:t>
            </a:r>
            <a:endParaRPr lang="fi-FI" sz="2400" b="1" dirty="0">
              <a:solidFill>
                <a:prstClr val="black"/>
              </a:solidFill>
            </a:endParaRPr>
          </a:p>
        </p:txBody>
      </p:sp>
    </p:spTree>
    <p:extLst>
      <p:ext uri="{BB962C8B-B14F-4D97-AF65-F5344CB8AC3E}">
        <p14:creationId xmlns:p14="http://schemas.microsoft.com/office/powerpoint/2010/main" val="4114023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01801"/>
            <a:ext cx="5181600" cy="3598984"/>
          </a:xfrm>
        </p:spPr>
      </p:pic>
      <p:pic>
        <p:nvPicPr>
          <p:cNvPr id="6" name="Sisällön paikkamerkk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97486" y="1735342"/>
            <a:ext cx="3144403" cy="4209051"/>
          </a:xfrm>
        </p:spPr>
      </p:pic>
      <p:sp>
        <p:nvSpPr>
          <p:cNvPr id="7" name="Tekstiruutu 6"/>
          <p:cNvSpPr txBox="1"/>
          <p:nvPr/>
        </p:nvSpPr>
        <p:spPr>
          <a:xfrm>
            <a:off x="838200" y="670560"/>
            <a:ext cx="5181600" cy="1569660"/>
          </a:xfrm>
          <a:prstGeom prst="rect">
            <a:avLst/>
          </a:prstGeom>
          <a:noFill/>
        </p:spPr>
        <p:txBody>
          <a:bodyPr wrap="square" rtlCol="0">
            <a:spAutoFit/>
          </a:bodyPr>
          <a:lstStyle/>
          <a:p>
            <a:endParaRPr lang="fi-FI" sz="2400" b="1" dirty="0" smtClean="0"/>
          </a:p>
          <a:p>
            <a:endParaRPr lang="fi-FI" sz="2400" b="1" dirty="0"/>
          </a:p>
          <a:p>
            <a:r>
              <a:rPr lang="fi-FI" sz="2400" b="1" dirty="0" smtClean="0"/>
              <a:t>Isla on synttäreillä. - Juhlitaan! - Hei, ollaanko kavereita? - Jee! - Hauskaa!</a:t>
            </a:r>
            <a:endParaRPr lang="fi-FI" sz="2400" b="1" dirty="0"/>
          </a:p>
        </p:txBody>
      </p:sp>
      <p:sp>
        <p:nvSpPr>
          <p:cNvPr id="8" name="Tekstiruutu 7"/>
          <p:cNvSpPr txBox="1"/>
          <p:nvPr/>
        </p:nvSpPr>
        <p:spPr>
          <a:xfrm>
            <a:off x="7009527" y="165682"/>
            <a:ext cx="5057503" cy="1569660"/>
          </a:xfrm>
          <a:prstGeom prst="rect">
            <a:avLst/>
          </a:prstGeom>
          <a:noFill/>
        </p:spPr>
        <p:txBody>
          <a:bodyPr wrap="square" rtlCol="0">
            <a:spAutoFit/>
          </a:bodyPr>
          <a:lstStyle/>
          <a:p>
            <a:endParaRPr lang="fi-FI" sz="2400" b="1" dirty="0" smtClean="0"/>
          </a:p>
          <a:p>
            <a:r>
              <a:rPr lang="fi-FI" sz="2400" b="1" dirty="0" smtClean="0"/>
              <a:t>Isla tekee kavereita. Poika istuu portailla ja sanoo ”Mitä sinä puuhailet”.</a:t>
            </a:r>
            <a:endParaRPr lang="fi-FI" sz="2400" b="1" dirty="0"/>
          </a:p>
        </p:txBody>
      </p:sp>
    </p:spTree>
    <p:extLst>
      <p:ext uri="{BB962C8B-B14F-4D97-AF65-F5344CB8AC3E}">
        <p14:creationId xmlns:p14="http://schemas.microsoft.com/office/powerpoint/2010/main" val="1122663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6318" y="2163661"/>
            <a:ext cx="5025362" cy="3675265"/>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217862"/>
            <a:ext cx="5181600" cy="3566863"/>
          </a:xfrm>
        </p:spPr>
      </p:pic>
      <p:sp>
        <p:nvSpPr>
          <p:cNvPr id="6" name="Tekstiruutu 5"/>
          <p:cNvSpPr txBox="1"/>
          <p:nvPr/>
        </p:nvSpPr>
        <p:spPr>
          <a:xfrm>
            <a:off x="768096" y="960120"/>
            <a:ext cx="5276088" cy="1200329"/>
          </a:xfrm>
          <a:prstGeom prst="rect">
            <a:avLst/>
          </a:prstGeom>
          <a:noFill/>
        </p:spPr>
        <p:txBody>
          <a:bodyPr wrap="square" rtlCol="0">
            <a:spAutoFit/>
          </a:bodyPr>
          <a:lstStyle/>
          <a:p>
            <a:r>
              <a:rPr lang="fi-FI" sz="2400" b="1" dirty="0" smtClean="0"/>
              <a:t>Isla askartelee, on hetken hiljaa. Kun poika katsoo, poika istuu rappusilla ja </a:t>
            </a:r>
            <a:r>
              <a:rPr lang="fi-FI" sz="2400" b="1" dirty="0" err="1" smtClean="0"/>
              <a:t>sit</a:t>
            </a:r>
            <a:r>
              <a:rPr lang="fi-FI" sz="2400" b="1" dirty="0" smtClean="0"/>
              <a:t> Isla näyttää sen, mitä on askarrellut.</a:t>
            </a:r>
          </a:p>
        </p:txBody>
      </p:sp>
      <p:sp>
        <p:nvSpPr>
          <p:cNvPr id="8" name="Tekstiruutu 7"/>
          <p:cNvSpPr txBox="1"/>
          <p:nvPr/>
        </p:nvSpPr>
        <p:spPr>
          <a:xfrm>
            <a:off x="6153912" y="886968"/>
            <a:ext cx="5294376" cy="830997"/>
          </a:xfrm>
          <a:prstGeom prst="rect">
            <a:avLst/>
          </a:prstGeom>
          <a:noFill/>
        </p:spPr>
        <p:txBody>
          <a:bodyPr wrap="square" rtlCol="0">
            <a:spAutoFit/>
          </a:bodyPr>
          <a:lstStyle/>
          <a:p>
            <a:endParaRPr lang="fi-FI" sz="2400" b="1" dirty="0"/>
          </a:p>
          <a:p>
            <a:r>
              <a:rPr lang="fi-FI" sz="2400" b="1" dirty="0" smtClean="0"/>
              <a:t>Isla ja se poika. </a:t>
            </a:r>
            <a:endParaRPr lang="fi-FI" sz="2400" b="1" dirty="0"/>
          </a:p>
        </p:txBody>
      </p:sp>
    </p:spTree>
    <p:extLst>
      <p:ext uri="{BB962C8B-B14F-4D97-AF65-F5344CB8AC3E}">
        <p14:creationId xmlns:p14="http://schemas.microsoft.com/office/powerpoint/2010/main" val="130184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88588" y="2159941"/>
            <a:ext cx="5080823" cy="3682705"/>
          </a:xfrm>
        </p:spPr>
      </p:pic>
      <p:pic>
        <p:nvPicPr>
          <p:cNvPr id="8" name="Sisällön paikkamerkki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16727" y="2221886"/>
            <a:ext cx="5092546" cy="3558816"/>
          </a:xfrm>
        </p:spPr>
      </p:pic>
      <p:sp>
        <p:nvSpPr>
          <p:cNvPr id="7" name="Tekstiruutu 6"/>
          <p:cNvSpPr txBox="1"/>
          <p:nvPr/>
        </p:nvSpPr>
        <p:spPr>
          <a:xfrm>
            <a:off x="749808" y="841248"/>
            <a:ext cx="5269992" cy="1200329"/>
          </a:xfrm>
          <a:prstGeom prst="rect">
            <a:avLst/>
          </a:prstGeom>
          <a:noFill/>
        </p:spPr>
        <p:txBody>
          <a:bodyPr wrap="square" rtlCol="0">
            <a:spAutoFit/>
          </a:bodyPr>
          <a:lstStyle/>
          <a:p>
            <a:pPr lvl="0"/>
            <a:endParaRPr lang="fi-FI" sz="2400" b="1" dirty="0" smtClean="0">
              <a:solidFill>
                <a:prstClr val="black"/>
              </a:solidFill>
            </a:endParaRPr>
          </a:p>
          <a:p>
            <a:pPr lvl="0"/>
            <a:endParaRPr lang="fi-FI" sz="2400" b="1" dirty="0" smtClean="0">
              <a:solidFill>
                <a:prstClr val="black"/>
              </a:solidFill>
            </a:endParaRPr>
          </a:p>
          <a:p>
            <a:pPr lvl="0"/>
            <a:r>
              <a:rPr lang="fi-FI" sz="2400" b="1" dirty="0" smtClean="0">
                <a:solidFill>
                  <a:prstClr val="black"/>
                </a:solidFill>
              </a:rPr>
              <a:t>Isla ja Joel ja portaat.</a:t>
            </a:r>
          </a:p>
        </p:txBody>
      </p:sp>
      <p:sp>
        <p:nvSpPr>
          <p:cNvPr id="10" name="Tekstiruutu 9"/>
          <p:cNvSpPr txBox="1"/>
          <p:nvPr/>
        </p:nvSpPr>
        <p:spPr>
          <a:xfrm>
            <a:off x="6172200" y="1115568"/>
            <a:ext cx="5181600" cy="830997"/>
          </a:xfrm>
          <a:prstGeom prst="rect">
            <a:avLst/>
          </a:prstGeom>
          <a:noFill/>
        </p:spPr>
        <p:txBody>
          <a:bodyPr wrap="square" rtlCol="0">
            <a:spAutoFit/>
          </a:bodyPr>
          <a:lstStyle/>
          <a:p>
            <a:endParaRPr lang="fi-FI" sz="2400" b="1" dirty="0" smtClean="0"/>
          </a:p>
          <a:p>
            <a:r>
              <a:rPr lang="fi-FI" sz="2400" b="1" dirty="0" smtClean="0"/>
              <a:t>Isla ja Joel on synttäreillä.  </a:t>
            </a:r>
            <a:endParaRPr lang="fi-FI" sz="2400" b="1" dirty="0"/>
          </a:p>
        </p:txBody>
      </p:sp>
    </p:spTree>
    <p:extLst>
      <p:ext uri="{BB962C8B-B14F-4D97-AF65-F5344CB8AC3E}">
        <p14:creationId xmlns:p14="http://schemas.microsoft.com/office/powerpoint/2010/main" val="2371852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9479" y="2163661"/>
            <a:ext cx="5039042" cy="3675265"/>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85302" y="1724297"/>
            <a:ext cx="2869767" cy="4141763"/>
          </a:xfrm>
        </p:spPr>
      </p:pic>
      <p:sp>
        <p:nvSpPr>
          <p:cNvPr id="6" name="Tekstiruutu 5"/>
          <p:cNvSpPr txBox="1"/>
          <p:nvPr/>
        </p:nvSpPr>
        <p:spPr>
          <a:xfrm>
            <a:off x="838200" y="1024128"/>
            <a:ext cx="5181600" cy="830997"/>
          </a:xfrm>
          <a:prstGeom prst="rect">
            <a:avLst/>
          </a:prstGeom>
          <a:noFill/>
        </p:spPr>
        <p:txBody>
          <a:bodyPr wrap="square" rtlCol="0">
            <a:spAutoFit/>
          </a:bodyPr>
          <a:lstStyle/>
          <a:p>
            <a:pPr lvl="0"/>
            <a:endParaRPr lang="fi-FI" sz="2400" b="1" dirty="0">
              <a:solidFill>
                <a:prstClr val="black"/>
              </a:solidFill>
            </a:endParaRPr>
          </a:p>
          <a:p>
            <a:pPr lvl="0"/>
            <a:r>
              <a:rPr lang="fi-FI" sz="2400" b="1" dirty="0" smtClean="0">
                <a:solidFill>
                  <a:prstClr val="black"/>
                </a:solidFill>
              </a:rPr>
              <a:t>Isla miettii et Joel rikkoo kaiken.  </a:t>
            </a:r>
            <a:endParaRPr lang="fi-FI" sz="2400" b="1" dirty="0">
              <a:solidFill>
                <a:prstClr val="black"/>
              </a:solidFill>
            </a:endParaRPr>
          </a:p>
        </p:txBody>
      </p:sp>
      <p:sp>
        <p:nvSpPr>
          <p:cNvPr id="8" name="Tekstiruutu 7"/>
          <p:cNvSpPr txBox="1"/>
          <p:nvPr/>
        </p:nvSpPr>
        <p:spPr>
          <a:xfrm>
            <a:off x="6126480" y="1115568"/>
            <a:ext cx="5239512" cy="461665"/>
          </a:xfrm>
          <a:prstGeom prst="rect">
            <a:avLst/>
          </a:prstGeom>
          <a:noFill/>
        </p:spPr>
        <p:txBody>
          <a:bodyPr wrap="square" rtlCol="0">
            <a:spAutoFit/>
          </a:bodyPr>
          <a:lstStyle/>
          <a:p>
            <a:r>
              <a:rPr lang="fi-FI" sz="2400" b="1" dirty="0" smtClean="0"/>
              <a:t>Tässä on Isla, ja se tekee niitä kavereita.</a:t>
            </a:r>
            <a:endParaRPr lang="fi-FI" sz="2400" b="1" dirty="0"/>
          </a:p>
        </p:txBody>
      </p:sp>
    </p:spTree>
    <p:extLst>
      <p:ext uri="{BB962C8B-B14F-4D97-AF65-F5344CB8AC3E}">
        <p14:creationId xmlns:p14="http://schemas.microsoft.com/office/powerpoint/2010/main" val="988209258"/>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440FF474B31C47ADA70A7A7A3A43AF" ma:contentTypeVersion="19" ma:contentTypeDescription="Create a new document." ma:contentTypeScope="" ma:versionID="1ad031ed514fd293129e08eff1b7e29d">
  <xsd:schema xmlns:xsd="http://www.w3.org/2001/XMLSchema" xmlns:xs="http://www.w3.org/2001/XMLSchema" xmlns:p="http://schemas.microsoft.com/office/2006/metadata/properties" xmlns:ns3="a50758bc-5e9c-4f31-b9f2-dd5a4840e99d" xmlns:ns4="3c60fb41-4171-46e0-8244-6ec7001b04ee" targetNamespace="http://schemas.microsoft.com/office/2006/metadata/properties" ma:root="true" ma:fieldsID="67103e6519da6b0a5c7e04ec7ac4a209" ns3:_="" ns4:_="">
    <xsd:import namespace="a50758bc-5e9c-4f31-b9f2-dd5a4840e99d"/>
    <xsd:import namespace="3c60fb41-4171-46e0-8244-6ec7001b04ee"/>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0758bc-5e9c-4f31-b9f2-dd5a4840e99d"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DateTaken" ma:index="24" nillable="true" ma:displayName="MediaServiceDateTaken" ma:hidden="true" ma:internalName="MediaServiceDateTake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60fb41-4171-46e0-8244-6ec7001b04e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WizIdSecurityGroups xmlns="a50758bc-5e9c-4f31-b9f2-dd5a4840e99d" xsi:nil="true"/>
    <MigrationWizId xmlns="a50758bc-5e9c-4f31-b9f2-dd5a4840e99d" xsi:nil="true"/>
    <MigrationWizIdPermissions xmlns="a50758bc-5e9c-4f31-b9f2-dd5a4840e99d" xsi:nil="true"/>
    <MigrationWizIdDocumentLibraryPermissions xmlns="a50758bc-5e9c-4f31-b9f2-dd5a4840e99d" xsi:nil="true"/>
    <MigrationWizIdPermissionLevels xmlns="a50758bc-5e9c-4f31-b9f2-dd5a4840e99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B994C9-DCC6-4CDD-9691-5657B6214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0758bc-5e9c-4f31-b9f2-dd5a4840e99d"/>
    <ds:schemaRef ds:uri="3c60fb41-4171-46e0-8244-6ec7001b0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1710F6-E5E2-4AA5-8B01-8C16B543F514}">
  <ds:schemaRefs>
    <ds:schemaRef ds:uri="http://purl.org/dc/dcmitype/"/>
    <ds:schemaRef ds:uri="http://schemas.openxmlformats.org/package/2006/metadata/core-properties"/>
    <ds:schemaRef ds:uri="http://purl.org/dc/elements/1.1/"/>
    <ds:schemaRef ds:uri="http://schemas.microsoft.com/office/2006/metadata/properties"/>
    <ds:schemaRef ds:uri="a50758bc-5e9c-4f31-b9f2-dd5a4840e99d"/>
    <ds:schemaRef ds:uri="http://purl.org/dc/terms/"/>
    <ds:schemaRef ds:uri="http://schemas.microsoft.com/office/2006/documentManagement/types"/>
    <ds:schemaRef ds:uri="3c60fb41-4171-46e0-8244-6ec7001b04e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D122CC07-2F8F-47A7-A30A-80EF455536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322</TotalTime>
  <Words>735</Words>
  <Application>Microsoft Office PowerPoint</Application>
  <PresentationFormat>Laajakuva</PresentationFormat>
  <Paragraphs>161</Paragraphs>
  <Slides>43</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43</vt:i4>
      </vt:variant>
    </vt:vector>
  </HeadingPairs>
  <TitlesOfParts>
    <vt:vector size="47" baseType="lpstr">
      <vt:lpstr>Arial</vt:lpstr>
      <vt:lpstr>Calibri</vt:lpstr>
      <vt:lpstr>Calibri Light</vt:lpstr>
      <vt:lpstr>Office-teema</vt:lpstr>
      <vt:lpstr>Isla saa kavereita –kirjan piirrokset</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Porin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Täydellinen Taavi –kirjan piirrokset</dc:title>
  <dc:creator>Tiia Törmälä</dc:creator>
  <cp:lastModifiedBy>Tiia Törmälä</cp:lastModifiedBy>
  <cp:revision>25</cp:revision>
  <dcterms:created xsi:type="dcterms:W3CDTF">2022-01-28T07:56:56Z</dcterms:created>
  <dcterms:modified xsi:type="dcterms:W3CDTF">2022-04-04T09:38:47Z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0x0101004B440FF474B31C47ADA70A7A7A3A43AF</vt:lpwstr>
  </property>
</Properties>
</file>