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8" r:id="rId2"/>
    <p:sldId id="256" r:id="rId3"/>
    <p:sldId id="257" r:id="rId4"/>
    <p:sldId id="259" r:id="rId5"/>
    <p:sldId id="260" r:id="rId6"/>
    <p:sldId id="261" r:id="rId7"/>
    <p:sldId id="262" r:id="rId8"/>
    <p:sldId id="263" r:id="rId9"/>
    <p:sldId id="264" r:id="rId10"/>
  </p:sldIdLst>
  <p:sldSz cx="9144000" cy="6858000" type="screen4x3"/>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336"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72F1CB-6E46-43E4-8F0C-B727A86B934F}" type="datetimeFigureOut">
              <a:rPr lang="fi-FI" smtClean="0"/>
              <a:pPr/>
              <a:t>11.4.2013</a:t>
            </a:fld>
            <a:endParaRPr lang="fi-FI"/>
          </a:p>
        </p:txBody>
      </p:sp>
      <p:sp>
        <p:nvSpPr>
          <p:cNvPr id="4" name="Dian kuvan paikkamerkki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6" name="Alatunnisteen paikkamerk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3B1EBD-3034-4098-82EB-ED2FAF53471F}" type="slidenum">
              <a:rPr lang="fi-FI" smtClean="0"/>
              <a:pPr/>
              <a:t>‹#›</a:t>
            </a:fld>
            <a:endParaRPr lang="fi-FI"/>
          </a:p>
        </p:txBody>
      </p:sp>
    </p:spTree>
    <p:extLst>
      <p:ext uri="{BB962C8B-B14F-4D97-AF65-F5344CB8AC3E}">
        <p14:creationId xmlns:p14="http://schemas.microsoft.com/office/powerpoint/2010/main" val="883438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a:p>
        </p:txBody>
      </p:sp>
      <p:sp>
        <p:nvSpPr>
          <p:cNvPr id="4" name="Dian numeron paikkamerkki 3"/>
          <p:cNvSpPr>
            <a:spLocks noGrp="1"/>
          </p:cNvSpPr>
          <p:nvPr>
            <p:ph type="sldNum" sz="quarter" idx="10"/>
          </p:nvPr>
        </p:nvSpPr>
        <p:spPr/>
        <p:txBody>
          <a:bodyPr/>
          <a:lstStyle/>
          <a:p>
            <a:fld id="{4A43EEB9-3C76-469F-9272-E8E9C61CC9D9}" type="slidenum">
              <a:rPr lang="fi-FI" smtClean="0"/>
              <a:pPr/>
              <a:t>1</a:t>
            </a:fld>
            <a:endParaRPr lang="fi-FI"/>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a:p>
        </p:txBody>
      </p:sp>
      <p:sp>
        <p:nvSpPr>
          <p:cNvPr id="4" name="Dian numeron paikkamerkki 3"/>
          <p:cNvSpPr>
            <a:spLocks noGrp="1"/>
          </p:cNvSpPr>
          <p:nvPr>
            <p:ph type="sldNum" sz="quarter" idx="10"/>
          </p:nvPr>
        </p:nvSpPr>
        <p:spPr/>
        <p:txBody>
          <a:bodyPr/>
          <a:lstStyle/>
          <a:p>
            <a:fld id="{BC3B1EBD-3034-4098-82EB-ED2FAF53471F}" type="slidenum">
              <a:rPr lang="fi-FI" smtClean="0"/>
              <a:pPr/>
              <a:t>2</a:t>
            </a:fld>
            <a:endParaRPr lang="fi-FI"/>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a:p>
        </p:txBody>
      </p:sp>
      <p:sp>
        <p:nvSpPr>
          <p:cNvPr id="4" name="Dian numeron paikkamerkki 3"/>
          <p:cNvSpPr>
            <a:spLocks noGrp="1"/>
          </p:cNvSpPr>
          <p:nvPr>
            <p:ph type="sldNum" sz="quarter" idx="10"/>
          </p:nvPr>
        </p:nvSpPr>
        <p:spPr/>
        <p:txBody>
          <a:bodyPr/>
          <a:lstStyle/>
          <a:p>
            <a:fld id="{BC3B1EBD-3034-4098-82EB-ED2FAF53471F}" type="slidenum">
              <a:rPr lang="fi-FI" smtClean="0"/>
              <a:pPr/>
              <a:t>3</a:t>
            </a:fld>
            <a:endParaRPr lang="fi-FI"/>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a:p>
        </p:txBody>
      </p:sp>
      <p:sp>
        <p:nvSpPr>
          <p:cNvPr id="4" name="Dian numeron paikkamerkki 3"/>
          <p:cNvSpPr>
            <a:spLocks noGrp="1"/>
          </p:cNvSpPr>
          <p:nvPr>
            <p:ph type="sldNum" sz="quarter" idx="10"/>
          </p:nvPr>
        </p:nvSpPr>
        <p:spPr/>
        <p:txBody>
          <a:bodyPr/>
          <a:lstStyle/>
          <a:p>
            <a:fld id="{4A43EEB9-3C76-469F-9272-E8E9C61CC9D9}" type="slidenum">
              <a:rPr lang="fi-FI" smtClean="0"/>
              <a:pPr/>
              <a:t>4</a:t>
            </a:fld>
            <a:endParaRPr lang="fi-FI"/>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a:p>
        </p:txBody>
      </p:sp>
      <p:sp>
        <p:nvSpPr>
          <p:cNvPr id="4" name="Dian numeron paikkamerkki 3"/>
          <p:cNvSpPr>
            <a:spLocks noGrp="1"/>
          </p:cNvSpPr>
          <p:nvPr>
            <p:ph type="sldNum" sz="quarter" idx="10"/>
          </p:nvPr>
        </p:nvSpPr>
        <p:spPr/>
        <p:txBody>
          <a:bodyPr/>
          <a:lstStyle/>
          <a:p>
            <a:fld id="{4A43EEB9-3C76-469F-9272-E8E9C61CC9D9}" type="slidenum">
              <a:rPr lang="fi-FI" smtClean="0"/>
              <a:pPr/>
              <a:t>5</a:t>
            </a:fld>
            <a:endParaRPr lang="fi-FI"/>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a:p>
        </p:txBody>
      </p:sp>
      <p:sp>
        <p:nvSpPr>
          <p:cNvPr id="4" name="Dian numeron paikkamerkki 3"/>
          <p:cNvSpPr>
            <a:spLocks noGrp="1"/>
          </p:cNvSpPr>
          <p:nvPr>
            <p:ph type="sldNum" sz="quarter" idx="10"/>
          </p:nvPr>
        </p:nvSpPr>
        <p:spPr/>
        <p:txBody>
          <a:bodyPr/>
          <a:lstStyle/>
          <a:p>
            <a:fld id="{4A43EEB9-3C76-469F-9272-E8E9C61CC9D9}" type="slidenum">
              <a:rPr lang="fi-FI" smtClean="0"/>
              <a:pPr/>
              <a:t>6</a:t>
            </a:fld>
            <a:endParaRPr lang="fi-FI"/>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a:p>
        </p:txBody>
      </p:sp>
      <p:sp>
        <p:nvSpPr>
          <p:cNvPr id="4" name="Dian numeron paikkamerkki 3"/>
          <p:cNvSpPr>
            <a:spLocks noGrp="1"/>
          </p:cNvSpPr>
          <p:nvPr>
            <p:ph type="sldNum" sz="quarter" idx="10"/>
          </p:nvPr>
        </p:nvSpPr>
        <p:spPr/>
        <p:txBody>
          <a:bodyPr/>
          <a:lstStyle/>
          <a:p>
            <a:fld id="{4A43EEB9-3C76-469F-9272-E8E9C61CC9D9}" type="slidenum">
              <a:rPr lang="fi-FI" smtClean="0"/>
              <a:pPr/>
              <a:t>7</a:t>
            </a:fld>
            <a:endParaRPr lang="fi-FI"/>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a:p>
        </p:txBody>
      </p:sp>
      <p:sp>
        <p:nvSpPr>
          <p:cNvPr id="4" name="Dian numeron paikkamerkki 3"/>
          <p:cNvSpPr>
            <a:spLocks noGrp="1"/>
          </p:cNvSpPr>
          <p:nvPr>
            <p:ph type="sldNum" sz="quarter" idx="10"/>
          </p:nvPr>
        </p:nvSpPr>
        <p:spPr/>
        <p:txBody>
          <a:bodyPr/>
          <a:lstStyle/>
          <a:p>
            <a:fld id="{4A43EEB9-3C76-469F-9272-E8E9C61CC9D9}" type="slidenum">
              <a:rPr lang="fi-FI" smtClean="0"/>
              <a:pPr/>
              <a:t>8</a:t>
            </a:fld>
            <a:endParaRPr lang="fi-FI"/>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2130425"/>
            <a:ext cx="7772400" cy="1470025"/>
          </a:xfrm>
        </p:spPr>
        <p:txBody>
          <a:bodyPr/>
          <a:lstStyle/>
          <a:p>
            <a:r>
              <a:rPr lang="fi-FI" smtClean="0"/>
              <a:t>Muokkaa perustyyl. napsautt.</a:t>
            </a:r>
            <a:endParaRPr lang="fi-FI"/>
          </a:p>
        </p:txBody>
      </p:sp>
      <p:sp>
        <p:nvSpPr>
          <p:cNvPr id="3" name="Alaotsikk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fi-FI"/>
          </a:p>
        </p:txBody>
      </p:sp>
      <p:sp>
        <p:nvSpPr>
          <p:cNvPr id="4" name="Päivämäärän paikkamerkki 3"/>
          <p:cNvSpPr>
            <a:spLocks noGrp="1"/>
          </p:cNvSpPr>
          <p:nvPr>
            <p:ph type="dt" sz="half" idx="10"/>
          </p:nvPr>
        </p:nvSpPr>
        <p:spPr/>
        <p:txBody>
          <a:bodyPr/>
          <a:lstStyle/>
          <a:p>
            <a:fld id="{16254E95-C95D-4A16-A5A1-5E33886D06A2}" type="datetimeFigureOut">
              <a:rPr lang="fi-FI" smtClean="0"/>
              <a:pPr/>
              <a:t>11.4.2013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E07D1086-A79D-4D7F-BEFD-3E6E9ED99E8A}" type="slidenum">
              <a:rPr lang="fi-FI" smtClean="0"/>
              <a:pPr/>
              <a:t>‹#›</a:t>
            </a:fld>
            <a:endParaRPr lang="fi-F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16254E95-C95D-4A16-A5A1-5E33886D06A2}" type="datetimeFigureOut">
              <a:rPr lang="fi-FI" smtClean="0"/>
              <a:pPr/>
              <a:t>11.4.2013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E07D1086-A79D-4D7F-BEFD-3E6E9ED99E8A}" type="slidenum">
              <a:rPr lang="fi-FI" smtClean="0"/>
              <a:pPr/>
              <a:t>‹#›</a:t>
            </a:fld>
            <a:endParaRPr lang="fi-F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fi-FI" smtClean="0"/>
              <a:t>Muokkaa perustyyl. napsautt.</a:t>
            </a:r>
            <a:endParaRPr lang="fi-FI"/>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Päivämäärän paikkamerkki 3"/>
          <p:cNvSpPr>
            <a:spLocks noGrp="1"/>
          </p:cNvSpPr>
          <p:nvPr>
            <p:ph type="dt" sz="half" idx="10"/>
          </p:nvPr>
        </p:nvSpPr>
        <p:spPr/>
        <p:txBody>
          <a:bodyPr/>
          <a:lstStyle/>
          <a:p>
            <a:fld id="{16254E95-C95D-4A16-A5A1-5E33886D06A2}" type="datetimeFigureOut">
              <a:rPr lang="fi-FI" smtClean="0"/>
              <a:pPr/>
              <a:t>11.4.2013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E07D1086-A79D-4D7F-BEFD-3E6E9ED99E8A}" type="slidenum">
              <a:rPr lang="fi-FI" smtClean="0"/>
              <a:pPr/>
              <a:t>‹#›</a:t>
            </a:fld>
            <a:endParaRPr lang="fi-FI"/>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4"/>
          <p:cNvSpPr>
            <a:spLocks noGrp="1"/>
          </p:cNvSpPr>
          <p:nvPr>
            <p:ph type="dt" sz="half" idx="10"/>
          </p:nvPr>
        </p:nvSpPr>
        <p:spPr/>
        <p:txBody>
          <a:bodyPr/>
          <a:lstStyle/>
          <a:p>
            <a:fld id="{16254E95-C95D-4A16-A5A1-5E33886D06A2}" type="datetimeFigureOut">
              <a:rPr lang="fi-FI" smtClean="0"/>
              <a:pPr/>
              <a:t>11.4.2013</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E07D1086-A79D-4D7F-BEFD-3E6E9ED99E8A}" type="slidenum">
              <a:rPr lang="fi-FI" smtClean="0"/>
              <a:pPr/>
              <a:t>‹#›</a:t>
            </a:fld>
            <a:endParaRPr lang="fi-F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smtClean="0"/>
              <a:t>Muokkaa perustyyl. napsautt.</a:t>
            </a:r>
            <a:endParaRPr lang="fi-FI"/>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p:cNvSpPr>
            <a:spLocks noGrp="1"/>
          </p:cNvSpPr>
          <p:nvPr>
            <p:ph type="dt" sz="half" idx="10"/>
          </p:nvPr>
        </p:nvSpPr>
        <p:spPr/>
        <p:txBody>
          <a:bodyPr/>
          <a:lstStyle/>
          <a:p>
            <a:fld id="{16254E95-C95D-4A16-A5A1-5E33886D06A2}" type="datetimeFigureOut">
              <a:rPr lang="fi-FI" smtClean="0"/>
              <a:pPr/>
              <a:t>11.4.2013</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E07D1086-A79D-4D7F-BEFD-3E6E9ED99E8A}" type="slidenum">
              <a:rPr lang="fi-FI" smtClean="0"/>
              <a:pPr/>
              <a:t>‹#›</a:t>
            </a:fld>
            <a:endParaRPr lang="fi-F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äivämäärän paikkamerkki 2"/>
          <p:cNvSpPr>
            <a:spLocks noGrp="1"/>
          </p:cNvSpPr>
          <p:nvPr>
            <p:ph type="dt" sz="half" idx="10"/>
          </p:nvPr>
        </p:nvSpPr>
        <p:spPr/>
        <p:txBody>
          <a:bodyPr/>
          <a:lstStyle/>
          <a:p>
            <a:fld id="{16254E95-C95D-4A16-A5A1-5E33886D06A2}" type="datetimeFigureOut">
              <a:rPr lang="fi-FI" smtClean="0"/>
              <a:pPr/>
              <a:t>11.4.2013</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E07D1086-A79D-4D7F-BEFD-3E6E9ED99E8A}" type="slidenum">
              <a:rPr lang="fi-FI" smtClean="0"/>
              <a:pPr/>
              <a:t>‹#›</a:t>
            </a:fld>
            <a:endParaRPr lang="fi-F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16254E95-C95D-4A16-A5A1-5E33886D06A2}" type="datetimeFigureOut">
              <a:rPr lang="fi-FI" smtClean="0"/>
              <a:pPr/>
              <a:t>11.4.2013</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E07D1086-A79D-4D7F-BEFD-3E6E9ED99E8A}" type="slidenum">
              <a:rPr lang="fi-FI" smtClean="0"/>
              <a:pPr/>
              <a:t>‹#›</a:t>
            </a:fld>
            <a:endParaRPr lang="fi-F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fi-FI" smtClean="0"/>
              <a:t>Muokkaa perustyyl. napsautt.</a:t>
            </a:r>
            <a:endParaRPr lang="fi-FI"/>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4"/>
          <p:cNvSpPr>
            <a:spLocks noGrp="1"/>
          </p:cNvSpPr>
          <p:nvPr>
            <p:ph type="dt" sz="half" idx="10"/>
          </p:nvPr>
        </p:nvSpPr>
        <p:spPr/>
        <p:txBody>
          <a:bodyPr/>
          <a:lstStyle/>
          <a:p>
            <a:fld id="{16254E95-C95D-4A16-A5A1-5E33886D06A2}" type="datetimeFigureOut">
              <a:rPr lang="fi-FI" smtClean="0"/>
              <a:pPr/>
              <a:t>11.4.2013</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E07D1086-A79D-4D7F-BEFD-3E6E9ED99E8A}" type="slidenum">
              <a:rPr lang="fi-FI" smtClean="0"/>
              <a:pPr/>
              <a:t>‹#›</a:t>
            </a:fld>
            <a:endParaRPr lang="fi-F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fi-FI" smtClean="0"/>
              <a:t>Muokkaa perustyyl. napsautt.</a:t>
            </a:r>
            <a:endParaRPr lang="fi-FI"/>
          </a:p>
        </p:txBody>
      </p:sp>
      <p:sp>
        <p:nvSpPr>
          <p:cNvPr id="3" name="Kuvan paikkamerkki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4"/>
          <p:cNvSpPr>
            <a:spLocks noGrp="1"/>
          </p:cNvSpPr>
          <p:nvPr>
            <p:ph type="dt" sz="half" idx="10"/>
          </p:nvPr>
        </p:nvSpPr>
        <p:spPr/>
        <p:txBody>
          <a:bodyPr/>
          <a:lstStyle/>
          <a:p>
            <a:fld id="{16254E95-C95D-4A16-A5A1-5E33886D06A2}" type="datetimeFigureOut">
              <a:rPr lang="fi-FI" smtClean="0"/>
              <a:pPr/>
              <a:t>11.4.2013</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E07D1086-A79D-4D7F-BEFD-3E6E9ED99E8A}" type="slidenum">
              <a:rPr lang="fi-FI" smtClean="0"/>
              <a:pPr/>
              <a:t>‹#›</a:t>
            </a:fld>
            <a:endParaRPr lang="fi-F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16254E95-C95D-4A16-A5A1-5E33886D06A2}" type="datetimeFigureOut">
              <a:rPr lang="fi-FI" smtClean="0"/>
              <a:pPr/>
              <a:t>11.4.2013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E07D1086-A79D-4D7F-BEFD-3E6E9ED99E8A}" type="slidenum">
              <a:rPr lang="fi-FI" smtClean="0"/>
              <a:pPr/>
              <a:t>‹#›</a:t>
            </a:fld>
            <a:endParaRPr lang="fi-F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629400" y="274638"/>
            <a:ext cx="2057400" cy="5851525"/>
          </a:xfrm>
        </p:spPr>
        <p:txBody>
          <a:bodyPr vert="eaVert"/>
          <a:lstStyle/>
          <a:p>
            <a:r>
              <a:rPr lang="fi-FI" smtClean="0"/>
              <a:t>Muokkaa perustyyl. napsautt.</a:t>
            </a:r>
            <a:endParaRPr lang="fi-FI"/>
          </a:p>
        </p:txBody>
      </p:sp>
      <p:sp>
        <p:nvSpPr>
          <p:cNvPr id="3" name="Pystysuoran tekstin paikkamerkki 2"/>
          <p:cNvSpPr>
            <a:spLocks noGrp="1"/>
          </p:cNvSpPr>
          <p:nvPr>
            <p:ph type="body" orient="vert" idx="1"/>
          </p:nvPr>
        </p:nvSpPr>
        <p:spPr>
          <a:xfrm>
            <a:off x="457200" y="274638"/>
            <a:ext cx="6019800" cy="5851525"/>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16254E95-C95D-4A16-A5A1-5E33886D06A2}" type="datetimeFigureOut">
              <a:rPr lang="fi-FI" smtClean="0"/>
              <a:pPr/>
              <a:t>11.4.2013</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E07D1086-A79D-4D7F-BEFD-3E6E9ED99E8A}" type="slidenum">
              <a:rPr lang="fi-FI" smtClean="0"/>
              <a:pPr/>
              <a:t>‹#›</a:t>
            </a:fld>
            <a:endParaRPr lang="fi-F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i-FI" smtClean="0"/>
              <a:t>Muokkaa perustyyl. napsautt.</a:t>
            </a:r>
            <a:endParaRPr lang="fi-FI"/>
          </a:p>
        </p:txBody>
      </p:sp>
      <p:sp>
        <p:nvSpPr>
          <p:cNvPr id="3" name="Tekstin paikkamerkki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254E95-C95D-4A16-A5A1-5E33886D06A2}" type="datetimeFigureOut">
              <a:rPr lang="fi-FI" smtClean="0"/>
              <a:pPr/>
              <a:t>11.4.2013</a:t>
            </a:fld>
            <a:endParaRPr lang="fi-FI"/>
          </a:p>
        </p:txBody>
      </p:sp>
      <p:sp>
        <p:nvSpPr>
          <p:cNvPr id="5" name="Alatunnisteen paikkamerk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7D1086-A79D-4D7F-BEFD-3E6E9ED99E8A}" type="slidenum">
              <a:rPr lang="fi-FI" smtClean="0"/>
              <a:pPr/>
              <a:t>‹#›</a:t>
            </a:fld>
            <a:endParaRPr lang="fi-FI"/>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4"/>
          <p:cNvSpPr txBox="1">
            <a:spLocks noChangeArrowheads="1"/>
          </p:cNvSpPr>
          <p:nvPr/>
        </p:nvSpPr>
        <p:spPr bwMode="auto">
          <a:xfrm>
            <a:off x="4570413" y="1700213"/>
            <a:ext cx="1296987" cy="476250"/>
          </a:xfrm>
          <a:prstGeom prst="rect">
            <a:avLst/>
          </a:prstGeom>
          <a:solidFill>
            <a:schemeClr val="bg1"/>
          </a:solidFill>
          <a:ln w="19050">
            <a:solidFill>
              <a:schemeClr val="tx1"/>
            </a:solidFill>
            <a:miter lim="800000"/>
            <a:headEnd/>
            <a:tailEnd/>
          </a:ln>
          <a:effectLst>
            <a:outerShdw dist="107763" dir="2700000" algn="ctr" rotWithShape="0">
              <a:schemeClr val="bg2">
                <a:alpha val="50000"/>
              </a:schemeClr>
            </a:outerShdw>
          </a:effectLst>
        </p:spPr>
        <p:txBody>
          <a:bodyPr>
            <a:spAutoFit/>
          </a:bodyPr>
          <a:lstStyle/>
          <a:p>
            <a:pPr algn="ctr">
              <a:spcBef>
                <a:spcPct val="50000"/>
              </a:spcBef>
            </a:pPr>
            <a:r>
              <a:rPr lang="fi-FI" sz="2400"/>
              <a:t>Ruotsi</a:t>
            </a:r>
          </a:p>
        </p:txBody>
      </p:sp>
      <p:sp>
        <p:nvSpPr>
          <p:cNvPr id="9221" name="Text Box 5"/>
          <p:cNvSpPr txBox="1">
            <a:spLocks noChangeArrowheads="1"/>
          </p:cNvSpPr>
          <p:nvPr/>
        </p:nvSpPr>
        <p:spPr bwMode="auto">
          <a:xfrm>
            <a:off x="1042988" y="4681538"/>
            <a:ext cx="1296987" cy="476250"/>
          </a:xfrm>
          <a:prstGeom prst="rect">
            <a:avLst/>
          </a:prstGeom>
          <a:solidFill>
            <a:schemeClr val="bg1"/>
          </a:solidFill>
          <a:ln w="19050">
            <a:solidFill>
              <a:schemeClr val="tx1"/>
            </a:solidFill>
            <a:miter lim="800000"/>
            <a:headEnd/>
            <a:tailEnd/>
          </a:ln>
          <a:effectLst>
            <a:outerShdw dist="107763" dir="2700000" algn="ctr" rotWithShape="0">
              <a:schemeClr val="bg2">
                <a:alpha val="50000"/>
              </a:schemeClr>
            </a:outerShdw>
          </a:effectLst>
        </p:spPr>
        <p:txBody>
          <a:bodyPr>
            <a:spAutoFit/>
          </a:bodyPr>
          <a:lstStyle/>
          <a:p>
            <a:pPr algn="ctr">
              <a:spcBef>
                <a:spcPct val="50000"/>
              </a:spcBef>
            </a:pPr>
            <a:r>
              <a:rPr lang="fi-FI" sz="2400"/>
              <a:t>Ranska</a:t>
            </a:r>
          </a:p>
        </p:txBody>
      </p:sp>
      <p:sp>
        <p:nvSpPr>
          <p:cNvPr id="9222" name="Text Box 6"/>
          <p:cNvSpPr txBox="1">
            <a:spLocks noChangeArrowheads="1"/>
          </p:cNvSpPr>
          <p:nvPr/>
        </p:nvSpPr>
        <p:spPr bwMode="auto">
          <a:xfrm>
            <a:off x="971550" y="1579563"/>
            <a:ext cx="1584325" cy="841375"/>
          </a:xfrm>
          <a:prstGeom prst="rect">
            <a:avLst/>
          </a:prstGeom>
          <a:solidFill>
            <a:schemeClr val="bg1"/>
          </a:solidFill>
          <a:ln w="19050">
            <a:solidFill>
              <a:schemeClr val="tx1"/>
            </a:solidFill>
            <a:miter lim="800000"/>
            <a:headEnd/>
            <a:tailEnd/>
          </a:ln>
          <a:effectLst>
            <a:outerShdw dist="107763" dir="2700000" algn="ctr" rotWithShape="0">
              <a:schemeClr val="bg2">
                <a:alpha val="50000"/>
              </a:schemeClr>
            </a:outerShdw>
          </a:effectLst>
        </p:spPr>
        <p:txBody>
          <a:bodyPr>
            <a:spAutoFit/>
          </a:bodyPr>
          <a:lstStyle/>
          <a:p>
            <a:pPr algn="ctr">
              <a:spcBef>
                <a:spcPct val="50000"/>
              </a:spcBef>
            </a:pPr>
            <a:r>
              <a:rPr lang="fi-FI" sz="2400"/>
              <a:t>Iso-Britannia</a:t>
            </a:r>
          </a:p>
        </p:txBody>
      </p:sp>
      <p:sp>
        <p:nvSpPr>
          <p:cNvPr id="9223" name="Text Box 7"/>
          <p:cNvSpPr txBox="1">
            <a:spLocks noChangeArrowheads="1"/>
          </p:cNvSpPr>
          <p:nvPr/>
        </p:nvSpPr>
        <p:spPr bwMode="auto">
          <a:xfrm>
            <a:off x="4570413" y="4681538"/>
            <a:ext cx="1296987" cy="476250"/>
          </a:xfrm>
          <a:prstGeom prst="rect">
            <a:avLst/>
          </a:prstGeom>
          <a:solidFill>
            <a:schemeClr val="bg1"/>
          </a:solidFill>
          <a:ln w="19050">
            <a:solidFill>
              <a:schemeClr val="tx1"/>
            </a:solidFill>
            <a:miter lim="800000"/>
            <a:headEnd/>
            <a:tailEnd/>
          </a:ln>
          <a:effectLst>
            <a:outerShdw dist="107763" dir="2700000" algn="ctr" rotWithShape="0">
              <a:schemeClr val="bg2">
                <a:alpha val="50000"/>
              </a:schemeClr>
            </a:outerShdw>
          </a:effectLst>
        </p:spPr>
        <p:txBody>
          <a:bodyPr>
            <a:spAutoFit/>
          </a:bodyPr>
          <a:lstStyle/>
          <a:p>
            <a:pPr algn="ctr">
              <a:spcBef>
                <a:spcPct val="50000"/>
              </a:spcBef>
            </a:pPr>
            <a:r>
              <a:rPr lang="fi-FI" sz="2400"/>
              <a:t>Venäjä</a:t>
            </a:r>
          </a:p>
        </p:txBody>
      </p:sp>
      <p:sp>
        <p:nvSpPr>
          <p:cNvPr id="9225" name="AutoShape 9"/>
          <p:cNvSpPr>
            <a:spLocks noChangeArrowheads="1"/>
          </p:cNvSpPr>
          <p:nvPr/>
        </p:nvSpPr>
        <p:spPr bwMode="auto">
          <a:xfrm>
            <a:off x="323850" y="981075"/>
            <a:ext cx="2808288" cy="2087563"/>
          </a:xfrm>
          <a:prstGeom prst="star32">
            <a:avLst>
              <a:gd name="adj" fmla="val 37500"/>
            </a:avLst>
          </a:prstGeom>
          <a:noFill/>
          <a:ln w="50800">
            <a:solidFill>
              <a:srgbClr val="FF0000"/>
            </a:solidFill>
            <a:miter lim="800000"/>
            <a:headEnd/>
            <a:tailEnd/>
          </a:ln>
          <a:effectLst/>
        </p:spPr>
        <p:txBody>
          <a:bodyPr wrap="none" anchor="ctr"/>
          <a:lstStyle/>
          <a:p>
            <a:endParaRPr lang="fi-FI"/>
          </a:p>
        </p:txBody>
      </p:sp>
      <p:sp>
        <p:nvSpPr>
          <p:cNvPr id="9224" name="Freeform 8"/>
          <p:cNvSpPr>
            <a:spLocks/>
          </p:cNvSpPr>
          <p:nvPr/>
        </p:nvSpPr>
        <p:spPr bwMode="auto">
          <a:xfrm>
            <a:off x="1476375" y="2527300"/>
            <a:ext cx="431800" cy="2054225"/>
          </a:xfrm>
          <a:custGeom>
            <a:avLst/>
            <a:gdLst/>
            <a:ahLst/>
            <a:cxnLst>
              <a:cxn ang="0">
                <a:pos x="268" y="1238"/>
              </a:cxn>
              <a:cxn ang="0">
                <a:pos x="278" y="586"/>
              </a:cxn>
              <a:cxn ang="0">
                <a:pos x="0" y="902"/>
              </a:cxn>
              <a:cxn ang="0">
                <a:pos x="9" y="0"/>
              </a:cxn>
            </a:cxnLst>
            <a:rect l="0" t="0" r="r" b="b"/>
            <a:pathLst>
              <a:path w="278" h="1238">
                <a:moveTo>
                  <a:pt x="268" y="1238"/>
                </a:moveTo>
                <a:lnTo>
                  <a:pt x="278" y="586"/>
                </a:lnTo>
                <a:lnTo>
                  <a:pt x="0" y="902"/>
                </a:lnTo>
                <a:lnTo>
                  <a:pt x="9" y="0"/>
                </a:lnTo>
              </a:path>
            </a:pathLst>
          </a:custGeom>
          <a:noFill/>
          <a:ln w="57150" cmpd="sng">
            <a:solidFill>
              <a:schemeClr val="tx1"/>
            </a:solidFill>
            <a:round/>
            <a:headEnd type="triangle" w="med" len="med"/>
            <a:tailEnd type="triangle" w="med" len="med"/>
          </a:ln>
          <a:effectLst/>
        </p:spPr>
        <p:txBody>
          <a:bodyPr/>
          <a:lstStyle/>
          <a:p>
            <a:endParaRPr lang="fi-FI"/>
          </a:p>
        </p:txBody>
      </p:sp>
      <p:sp>
        <p:nvSpPr>
          <p:cNvPr id="9226" name="Text Box 10"/>
          <p:cNvSpPr txBox="1">
            <a:spLocks noChangeArrowheads="1"/>
          </p:cNvSpPr>
          <p:nvPr/>
        </p:nvSpPr>
        <p:spPr bwMode="auto">
          <a:xfrm>
            <a:off x="250825" y="476250"/>
            <a:ext cx="2063750" cy="366713"/>
          </a:xfrm>
          <a:prstGeom prst="rect">
            <a:avLst/>
          </a:prstGeom>
          <a:noFill/>
          <a:ln w="9525">
            <a:noFill/>
            <a:miter lim="800000"/>
            <a:headEnd/>
            <a:tailEnd/>
          </a:ln>
          <a:effectLst/>
        </p:spPr>
        <p:txBody>
          <a:bodyPr wrap="none">
            <a:spAutoFit/>
          </a:bodyPr>
          <a:lstStyle/>
          <a:p>
            <a:pPr>
              <a:spcBef>
                <a:spcPct val="0"/>
              </a:spcBef>
            </a:pPr>
            <a:r>
              <a:rPr lang="fi-FI" sz="1800" b="1"/>
              <a:t>mannermaasulku</a:t>
            </a:r>
          </a:p>
        </p:txBody>
      </p:sp>
      <p:sp>
        <p:nvSpPr>
          <p:cNvPr id="9227" name="Line 11"/>
          <p:cNvSpPr>
            <a:spLocks noChangeShapeType="1"/>
          </p:cNvSpPr>
          <p:nvPr/>
        </p:nvSpPr>
        <p:spPr bwMode="auto">
          <a:xfrm flipH="1">
            <a:off x="2555875" y="1916113"/>
            <a:ext cx="1944688" cy="0"/>
          </a:xfrm>
          <a:prstGeom prst="line">
            <a:avLst/>
          </a:prstGeom>
          <a:noFill/>
          <a:ln w="57150">
            <a:solidFill>
              <a:schemeClr val="tx1"/>
            </a:solidFill>
            <a:round/>
            <a:headEnd type="triangle" w="med" len="med"/>
            <a:tailEnd type="triangle" w="med" len="med"/>
          </a:ln>
          <a:effectLst/>
        </p:spPr>
        <p:txBody>
          <a:bodyPr/>
          <a:lstStyle/>
          <a:p>
            <a:endParaRPr lang="fi-FI"/>
          </a:p>
        </p:txBody>
      </p:sp>
      <p:sp>
        <p:nvSpPr>
          <p:cNvPr id="9228" name="Text Box 12"/>
          <p:cNvSpPr txBox="1">
            <a:spLocks noChangeArrowheads="1"/>
          </p:cNvSpPr>
          <p:nvPr/>
        </p:nvSpPr>
        <p:spPr bwMode="auto">
          <a:xfrm>
            <a:off x="3155950" y="1333500"/>
            <a:ext cx="984250" cy="366713"/>
          </a:xfrm>
          <a:prstGeom prst="rect">
            <a:avLst/>
          </a:prstGeom>
          <a:noFill/>
          <a:ln w="9525">
            <a:noFill/>
            <a:miter lim="800000"/>
            <a:headEnd/>
            <a:tailEnd/>
          </a:ln>
          <a:effectLst/>
        </p:spPr>
        <p:txBody>
          <a:bodyPr wrap="none">
            <a:spAutoFit/>
          </a:bodyPr>
          <a:lstStyle/>
          <a:p>
            <a:pPr>
              <a:spcBef>
                <a:spcPct val="0"/>
              </a:spcBef>
            </a:pPr>
            <a:r>
              <a:rPr lang="fi-FI" sz="1800" b="1"/>
              <a:t>kauppa</a:t>
            </a:r>
          </a:p>
        </p:txBody>
      </p:sp>
      <p:sp>
        <p:nvSpPr>
          <p:cNvPr id="9232" name="AutoShape 16"/>
          <p:cNvSpPr>
            <a:spLocks noChangeArrowheads="1"/>
          </p:cNvSpPr>
          <p:nvPr/>
        </p:nvSpPr>
        <p:spPr bwMode="auto">
          <a:xfrm rot="903682">
            <a:off x="6083300" y="1916113"/>
            <a:ext cx="2736850" cy="2808287"/>
          </a:xfrm>
          <a:prstGeom prst="verticalScroll">
            <a:avLst>
              <a:gd name="adj" fmla="val 12500"/>
            </a:avLst>
          </a:prstGeom>
          <a:noFill/>
          <a:ln w="9525">
            <a:solidFill>
              <a:schemeClr val="tx1"/>
            </a:solidFill>
            <a:round/>
            <a:headEnd/>
            <a:tailEnd/>
          </a:ln>
          <a:effectLst/>
        </p:spPr>
        <p:txBody>
          <a:bodyPr wrap="none" anchor="ctr"/>
          <a:lstStyle/>
          <a:p>
            <a:pPr algn="ctr">
              <a:spcBef>
                <a:spcPct val="0"/>
              </a:spcBef>
            </a:pPr>
            <a:r>
              <a:rPr lang="fi-FI" sz="2000" b="1"/>
              <a:t>Venäjä pakottaa</a:t>
            </a:r>
          </a:p>
          <a:p>
            <a:pPr algn="ctr">
              <a:spcBef>
                <a:spcPct val="0"/>
              </a:spcBef>
            </a:pPr>
            <a:r>
              <a:rPr lang="fi-FI" sz="2000" b="1"/>
              <a:t>Ruotsin </a:t>
            </a:r>
          </a:p>
          <a:p>
            <a:pPr algn="ctr">
              <a:spcBef>
                <a:spcPct val="0"/>
              </a:spcBef>
            </a:pPr>
            <a:r>
              <a:rPr lang="fi-FI" sz="2000" b="1"/>
              <a:t>mannermaa-</a:t>
            </a:r>
          </a:p>
          <a:p>
            <a:pPr algn="ctr">
              <a:spcBef>
                <a:spcPct val="0"/>
              </a:spcBef>
            </a:pPr>
            <a:r>
              <a:rPr lang="fi-FI" sz="2000" b="1"/>
              <a:t>sulkuun </a:t>
            </a:r>
          </a:p>
          <a:p>
            <a:pPr algn="ctr">
              <a:spcBef>
                <a:spcPct val="0"/>
              </a:spcBef>
            </a:pPr>
            <a:r>
              <a:rPr lang="fi-FI" sz="2000" b="1"/>
              <a:t>hyökkäämällä</a:t>
            </a:r>
          </a:p>
          <a:p>
            <a:pPr algn="ctr">
              <a:spcBef>
                <a:spcPct val="0"/>
              </a:spcBef>
            </a:pPr>
            <a:r>
              <a:rPr lang="fi-FI" sz="2000" b="1"/>
              <a:t>Suomeen</a:t>
            </a:r>
          </a:p>
        </p:txBody>
      </p:sp>
      <p:sp>
        <p:nvSpPr>
          <p:cNvPr id="9234" name="Text Box 18"/>
          <p:cNvSpPr txBox="1">
            <a:spLocks noChangeArrowheads="1"/>
          </p:cNvSpPr>
          <p:nvPr/>
        </p:nvSpPr>
        <p:spPr bwMode="auto">
          <a:xfrm>
            <a:off x="3805238" y="5870575"/>
            <a:ext cx="2495550" cy="366713"/>
          </a:xfrm>
          <a:prstGeom prst="rect">
            <a:avLst/>
          </a:prstGeom>
          <a:noFill/>
          <a:ln w="9525">
            <a:noFill/>
            <a:miter lim="800000"/>
            <a:headEnd/>
            <a:tailEnd/>
          </a:ln>
          <a:effectLst/>
        </p:spPr>
        <p:txBody>
          <a:bodyPr wrap="none">
            <a:spAutoFit/>
          </a:bodyPr>
          <a:lstStyle/>
          <a:p>
            <a:pPr>
              <a:spcBef>
                <a:spcPct val="0"/>
              </a:spcBef>
            </a:pPr>
            <a:r>
              <a:rPr lang="fi-FI" sz="1800" b="1"/>
              <a:t>Tilsitin sopimus 1807</a:t>
            </a:r>
          </a:p>
        </p:txBody>
      </p:sp>
      <p:sp>
        <p:nvSpPr>
          <p:cNvPr id="9235" name="Freeform 19"/>
          <p:cNvSpPr>
            <a:spLocks/>
          </p:cNvSpPr>
          <p:nvPr/>
        </p:nvSpPr>
        <p:spPr bwMode="auto">
          <a:xfrm>
            <a:off x="5003800" y="2420938"/>
            <a:ext cx="431800" cy="2054225"/>
          </a:xfrm>
          <a:custGeom>
            <a:avLst/>
            <a:gdLst/>
            <a:ahLst/>
            <a:cxnLst>
              <a:cxn ang="0">
                <a:pos x="268" y="1238"/>
              </a:cxn>
              <a:cxn ang="0">
                <a:pos x="278" y="586"/>
              </a:cxn>
              <a:cxn ang="0">
                <a:pos x="0" y="902"/>
              </a:cxn>
              <a:cxn ang="0">
                <a:pos x="9" y="0"/>
              </a:cxn>
            </a:cxnLst>
            <a:rect l="0" t="0" r="r" b="b"/>
            <a:pathLst>
              <a:path w="278" h="1238">
                <a:moveTo>
                  <a:pt x="268" y="1238"/>
                </a:moveTo>
                <a:lnTo>
                  <a:pt x="278" y="586"/>
                </a:lnTo>
                <a:lnTo>
                  <a:pt x="0" y="902"/>
                </a:lnTo>
                <a:lnTo>
                  <a:pt x="9" y="0"/>
                </a:lnTo>
              </a:path>
            </a:pathLst>
          </a:custGeom>
          <a:noFill/>
          <a:ln w="57150" cmpd="sng">
            <a:solidFill>
              <a:schemeClr val="tx1"/>
            </a:solidFill>
            <a:round/>
            <a:headEnd type="triangle" w="med" len="med"/>
            <a:tailEnd type="triangle" w="med" len="med"/>
          </a:ln>
          <a:effectLst/>
        </p:spPr>
        <p:txBody>
          <a:bodyPr/>
          <a:lstStyle/>
          <a:p>
            <a:endParaRPr lang="fi-FI"/>
          </a:p>
        </p:txBody>
      </p:sp>
      <p:sp>
        <p:nvSpPr>
          <p:cNvPr id="9236" name="Freeform 20"/>
          <p:cNvSpPr>
            <a:spLocks/>
          </p:cNvSpPr>
          <p:nvPr/>
        </p:nvSpPr>
        <p:spPr bwMode="auto">
          <a:xfrm>
            <a:off x="2486025" y="4922838"/>
            <a:ext cx="1944688" cy="20637"/>
          </a:xfrm>
          <a:custGeom>
            <a:avLst/>
            <a:gdLst/>
            <a:ahLst/>
            <a:cxnLst>
              <a:cxn ang="0">
                <a:pos x="1225" y="12"/>
              </a:cxn>
              <a:cxn ang="0">
                <a:pos x="623" y="0"/>
              </a:cxn>
              <a:cxn ang="0">
                <a:pos x="0" y="13"/>
              </a:cxn>
            </a:cxnLst>
            <a:rect l="0" t="0" r="r" b="b"/>
            <a:pathLst>
              <a:path w="1225" h="13">
                <a:moveTo>
                  <a:pt x="1225" y="12"/>
                </a:moveTo>
                <a:lnTo>
                  <a:pt x="623" y="0"/>
                </a:lnTo>
                <a:lnTo>
                  <a:pt x="0" y="13"/>
                </a:lnTo>
              </a:path>
            </a:pathLst>
          </a:custGeom>
          <a:noFill/>
          <a:ln w="57150" cmpd="sng">
            <a:solidFill>
              <a:schemeClr val="tx1"/>
            </a:solidFill>
            <a:round/>
            <a:headEnd type="triangle" w="med" len="med"/>
            <a:tailEnd type="triangle" w="med" len="med"/>
          </a:ln>
          <a:effectLst/>
        </p:spPr>
        <p:txBody>
          <a:bodyPr/>
          <a:lstStyle/>
          <a:p>
            <a:endParaRPr lang="fi-FI"/>
          </a:p>
        </p:txBody>
      </p:sp>
      <p:cxnSp>
        <p:nvCxnSpPr>
          <p:cNvPr id="9238" name="AutoShape 22"/>
          <p:cNvCxnSpPr>
            <a:cxnSpLocks noChangeShapeType="1"/>
            <a:stCxn id="9232" idx="2"/>
            <a:endCxn id="9236" idx="1"/>
          </p:cNvCxnSpPr>
          <p:nvPr/>
        </p:nvCxnSpPr>
        <p:spPr bwMode="auto">
          <a:xfrm rot="5400000">
            <a:off x="5171282" y="3007519"/>
            <a:ext cx="247650" cy="3582987"/>
          </a:xfrm>
          <a:prstGeom prst="curvedConnector4">
            <a:avLst>
              <a:gd name="adj1" fmla="val 476278"/>
              <a:gd name="adj2" fmla="val 102657"/>
            </a:avLst>
          </a:prstGeom>
          <a:noFill/>
          <a:ln w="57150">
            <a:solidFill>
              <a:schemeClr val="tx1"/>
            </a:solidFill>
            <a:round/>
            <a:headEnd/>
            <a:tailEnd/>
          </a:ln>
          <a:effectLst/>
        </p:spPr>
      </p:cxnSp>
      <p:sp>
        <p:nvSpPr>
          <p:cNvPr id="9239" name="Text Box 23"/>
          <p:cNvSpPr txBox="1">
            <a:spLocks noChangeArrowheads="1"/>
          </p:cNvSpPr>
          <p:nvPr/>
        </p:nvSpPr>
        <p:spPr bwMode="auto">
          <a:xfrm>
            <a:off x="3276600" y="3213100"/>
            <a:ext cx="1619250" cy="641350"/>
          </a:xfrm>
          <a:prstGeom prst="rect">
            <a:avLst/>
          </a:prstGeom>
          <a:noFill/>
          <a:ln w="9525">
            <a:noFill/>
            <a:miter lim="800000"/>
            <a:headEnd/>
            <a:tailEnd/>
          </a:ln>
          <a:effectLst/>
        </p:spPr>
        <p:txBody>
          <a:bodyPr wrap="none">
            <a:spAutoFit/>
          </a:bodyPr>
          <a:lstStyle/>
          <a:p>
            <a:pPr algn="ctr">
              <a:spcBef>
                <a:spcPct val="0"/>
              </a:spcBef>
            </a:pPr>
            <a:r>
              <a:rPr lang="fi-FI" sz="1800" b="1"/>
              <a:t>Suomen sota</a:t>
            </a:r>
          </a:p>
          <a:p>
            <a:pPr algn="ctr">
              <a:spcBef>
                <a:spcPct val="0"/>
              </a:spcBef>
            </a:pPr>
            <a:r>
              <a:rPr lang="fi-FI" sz="1800" b="1"/>
              <a:t>1808</a:t>
            </a:r>
            <a:r>
              <a:rPr lang="fi-FI" sz="1800" b="1">
                <a:cs typeface="Arial" charset="0"/>
              </a:rPr>
              <a:t>–</a:t>
            </a:r>
            <a:r>
              <a:rPr lang="fi-FI" sz="1800" b="1"/>
              <a:t>09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2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2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2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2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2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2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2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23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232">
                                            <p:bg/>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9232">
                                            <p:txEl>
                                              <p:pRg st="0" end="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232">
                                            <p:txEl>
                                              <p:pRg st="1" end="1"/>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232">
                                            <p:txEl>
                                              <p:pRg st="2" end="2"/>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232">
                                            <p:txEl>
                                              <p:pRg st="3" end="3"/>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232">
                                            <p:txEl>
                                              <p:pRg st="4" end="4"/>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232">
                                            <p:txEl>
                                              <p:pRg st="5" end="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923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923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92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nimBg="1"/>
      <p:bldP spid="9221" grpId="0" animBg="1"/>
      <p:bldP spid="9222" grpId="0" animBg="1"/>
      <p:bldP spid="9223" grpId="0" animBg="1"/>
      <p:bldP spid="9225" grpId="0" animBg="1"/>
      <p:bldP spid="9224" grpId="0" animBg="1"/>
      <p:bldP spid="9226" grpId="0"/>
      <p:bldP spid="9227" grpId="0" animBg="1"/>
      <p:bldP spid="9228" grpId="0"/>
      <p:bldP spid="9232" grpId="0" build="allAtOnce" animBg="1"/>
      <p:bldP spid="9234" grpId="0"/>
      <p:bldP spid="9235" grpId="0" animBg="1"/>
      <p:bldP spid="9236" grpId="0" animBg="1"/>
      <p:bldP spid="923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p:txBody>
          <a:bodyPr>
            <a:normAutofit fontScale="90000"/>
          </a:bodyPr>
          <a:lstStyle/>
          <a:p>
            <a:r>
              <a:rPr lang="fi-FI" dirty="0" smtClean="0">
                <a:latin typeface="Bookman Old Style" pitchFamily="18" charset="0"/>
              </a:rPr>
              <a:t>PORVOON VALTIOPÄIVÄT 1809</a:t>
            </a:r>
            <a:endParaRPr lang="fi-FI" dirty="0">
              <a:latin typeface="Bookman Old Style" pitchFamily="18" charset="0"/>
            </a:endParaRPr>
          </a:p>
        </p:txBody>
      </p:sp>
      <p:pic>
        <p:nvPicPr>
          <p:cNvPr id="6" name="Sisällön paikkamerkki 5" descr="porvoo.jpg"/>
          <p:cNvPicPr>
            <a:picLocks noGrp="1" noChangeAspect="1"/>
          </p:cNvPicPr>
          <p:nvPr>
            <p:ph idx="1"/>
          </p:nvPr>
        </p:nvPicPr>
        <p:blipFill>
          <a:blip r:embed="rId3" cstate="print"/>
          <a:stretch>
            <a:fillRect/>
          </a:stretch>
        </p:blipFill>
        <p:spPr>
          <a:xfrm>
            <a:off x="1285852" y="1380872"/>
            <a:ext cx="6776154" cy="5262813"/>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isällön paikkamerkki 3" descr="porvoo 2.jpg"/>
          <p:cNvPicPr>
            <a:picLocks noGrp="1" noChangeAspect="1"/>
          </p:cNvPicPr>
          <p:nvPr>
            <p:ph idx="1"/>
          </p:nvPr>
        </p:nvPicPr>
        <p:blipFill>
          <a:blip r:embed="rId3" cstate="print"/>
          <a:stretch>
            <a:fillRect/>
          </a:stretch>
        </p:blipFill>
        <p:spPr>
          <a:xfrm>
            <a:off x="-105346" y="214290"/>
            <a:ext cx="9565420" cy="6486551"/>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body" idx="1"/>
          </p:nvPr>
        </p:nvSpPr>
        <p:spPr>
          <a:xfrm>
            <a:off x="457200" y="476250"/>
            <a:ext cx="8435975" cy="4525963"/>
          </a:xfrm>
        </p:spPr>
        <p:txBody>
          <a:bodyPr/>
          <a:lstStyle/>
          <a:p>
            <a:r>
              <a:rPr lang="fi-FI"/>
              <a:t>Sodan aikana pidettiin Porvoon valtiopäivät vuonna 1809.</a:t>
            </a:r>
          </a:p>
          <a:p>
            <a:r>
              <a:rPr lang="fi-FI"/>
              <a:t>Valtiopäivien lopuksi keisari Aleksanteri I antoi hallitsijavakuutuksen ja lupasi säilyttää:</a:t>
            </a:r>
          </a:p>
          <a:p>
            <a:endParaRPr lang="fi-FI"/>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ctrTitle"/>
          </p:nvPr>
        </p:nvSpPr>
        <p:spPr/>
        <p:txBody>
          <a:bodyPr/>
          <a:lstStyle/>
          <a:p>
            <a:r>
              <a:rPr lang="fi-FI" sz="4000"/>
              <a:t>Mitä keisari lupasi hallitsijavakuutuksessa?</a:t>
            </a:r>
          </a:p>
        </p:txBody>
      </p:sp>
      <p:sp>
        <p:nvSpPr>
          <p:cNvPr id="13316" name="Rectangle 4"/>
          <p:cNvSpPr>
            <a:spLocks noGrp="1" noChangeArrowheads="1"/>
          </p:cNvSpPr>
          <p:nvPr>
            <p:ph type="subTitle" idx="1"/>
          </p:nvPr>
        </p:nvSpPr>
        <p:spPr/>
        <p:txBody>
          <a:bodyPr/>
          <a:lstStyle/>
          <a:p>
            <a:r>
              <a:rPr lang="fi-FI" dirty="0">
                <a:solidFill>
                  <a:srgbClr val="FF0000"/>
                </a:solidFill>
              </a:rPr>
              <a:t>Lue seuraava dokumentti ja vastaa kysymykseen.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50825" y="476250"/>
            <a:ext cx="8642350" cy="5689600"/>
          </a:xfrm>
        </p:spPr>
        <p:txBody>
          <a:bodyPr/>
          <a:lstStyle/>
          <a:p>
            <a:r>
              <a:rPr lang="fi-FI" sz="2000" b="1">
                <a:solidFill>
                  <a:schemeClr val="tx1"/>
                </a:solidFill>
              </a:rPr>
              <a:t>ME ALEXANDER I.,</a:t>
            </a:r>
            <a:br>
              <a:rPr lang="fi-FI" sz="2000" b="1">
                <a:solidFill>
                  <a:schemeClr val="tx1"/>
                </a:solidFill>
              </a:rPr>
            </a:br>
            <a:r>
              <a:rPr lang="fi-FI" sz="2000">
                <a:solidFill>
                  <a:schemeClr val="tx1"/>
                </a:solidFill>
              </a:rPr>
              <a:t>Jumalan Armosta,</a:t>
            </a:r>
            <a:br>
              <a:rPr lang="fi-FI" sz="2000">
                <a:solidFill>
                  <a:schemeClr val="tx1"/>
                </a:solidFill>
              </a:rPr>
            </a:br>
            <a:r>
              <a:rPr lang="fi-FI" sz="2000">
                <a:solidFill>
                  <a:schemeClr val="tx1"/>
                </a:solidFill>
              </a:rPr>
              <a:t>Kejsari ja Itsevaldias yli koko Ryssänmaan etc. etc. etc.</a:t>
            </a:r>
            <a:br>
              <a:rPr lang="fi-FI" sz="2000">
                <a:solidFill>
                  <a:schemeClr val="tx1"/>
                </a:solidFill>
              </a:rPr>
            </a:br>
            <a:r>
              <a:rPr lang="fi-FI" sz="2000">
                <a:solidFill>
                  <a:schemeClr val="tx1"/>
                </a:solidFill>
              </a:rPr>
              <a:t>Suuri Ruhtinas Suomen maasa etc. etc.</a:t>
            </a:r>
            <a:br>
              <a:rPr lang="fi-FI" sz="2000">
                <a:solidFill>
                  <a:schemeClr val="tx1"/>
                </a:solidFill>
              </a:rPr>
            </a:br>
            <a:r>
              <a:rPr lang="fi-FI" sz="2000" b="1">
                <a:solidFill>
                  <a:schemeClr val="tx1"/>
                </a:solidFill>
              </a:rPr>
              <a:t>Teemme tiettäväxi: Että sitte kuin ME Sen Korkeimman edeskatsomisesta olemma ottaneet Suuren Ruhtinan maan Suomen hallituxemme ala, olemma ME tämän kautta  tahtoneet vahvistaa ja kiinittää Maasa olevan Christillisen Opin ja perustuslait niin myös niitä vapauxia ja oikeuxia, kuin kukin Sääty nimitetysä Suuresa Ruhtinan maasa erinomattain, ja kaikki sen Asuvaiset yhteisesti, niin ylhäiset kuin alhaiset tähän saakka Constitutionin eli säättämisen jälkeen ovat nautinneet; Lupaamme myös pitää kaikkia niitä etuja ja asetuxia vahvana ja järkähtämättämänä heidän täydellisesti voimasansa. Suuremmaxi visseydexi olemma ME tämän Vakutus-Kirjan MEIDÄN omalla kädellämme ala kirjoittaneet. Annettu Boråsa sinä 15/27 päivänä Maalis-Kuusa 1809.</a:t>
            </a:r>
            <a:br>
              <a:rPr lang="fi-FI" sz="2000" b="1">
                <a:solidFill>
                  <a:schemeClr val="tx1"/>
                </a:solidFill>
              </a:rPr>
            </a:br>
            <a:r>
              <a:rPr lang="fi-FI" sz="2000">
                <a:solidFill>
                  <a:schemeClr val="tx1"/>
                </a:solidFill>
              </a:rPr>
              <a:t>	</a:t>
            </a:r>
            <a:br>
              <a:rPr lang="fi-FI" sz="2000">
                <a:solidFill>
                  <a:schemeClr val="tx1"/>
                </a:solidFill>
              </a:rPr>
            </a:br>
            <a:r>
              <a:rPr lang="fi-FI" sz="2000">
                <a:solidFill>
                  <a:schemeClr val="tx1"/>
                </a:solidFill>
              </a:rPr>
              <a:t>Pääkirja on korkiammasti omalla kädellä allekirjoitetu</a:t>
            </a:r>
            <a:br>
              <a:rPr lang="fi-FI" sz="2000">
                <a:solidFill>
                  <a:schemeClr val="tx1"/>
                </a:solidFill>
              </a:rPr>
            </a:br>
            <a:r>
              <a:rPr lang="fi-FI" sz="2000" b="1">
                <a:solidFill>
                  <a:schemeClr val="tx1"/>
                </a:solidFill>
              </a:rPr>
              <a:t>ALEXANDER.</a:t>
            </a:r>
            <a:endParaRPr lang="fi-FI" b="1">
              <a:solidFill>
                <a:schemeClr val="tx1"/>
              </a:solidFill>
            </a:endParaRPr>
          </a:p>
        </p:txBody>
      </p:sp>
      <p:sp>
        <p:nvSpPr>
          <p:cNvPr id="11270" name="Line 6"/>
          <p:cNvSpPr>
            <a:spLocks noChangeShapeType="1"/>
          </p:cNvSpPr>
          <p:nvPr/>
        </p:nvSpPr>
        <p:spPr bwMode="auto">
          <a:xfrm>
            <a:off x="7235825" y="2565400"/>
            <a:ext cx="1368425" cy="0"/>
          </a:xfrm>
          <a:prstGeom prst="line">
            <a:avLst/>
          </a:prstGeom>
          <a:noFill/>
          <a:ln w="28575">
            <a:solidFill>
              <a:srgbClr val="FF0000"/>
            </a:solidFill>
            <a:round/>
            <a:headEnd/>
            <a:tailEnd/>
          </a:ln>
          <a:effectLst/>
        </p:spPr>
        <p:txBody>
          <a:bodyPr/>
          <a:lstStyle/>
          <a:p>
            <a:endParaRPr lang="fi-FI"/>
          </a:p>
        </p:txBody>
      </p:sp>
      <p:sp>
        <p:nvSpPr>
          <p:cNvPr id="11271" name="Line 7"/>
          <p:cNvSpPr>
            <a:spLocks noChangeShapeType="1"/>
          </p:cNvSpPr>
          <p:nvPr/>
        </p:nvSpPr>
        <p:spPr bwMode="auto">
          <a:xfrm>
            <a:off x="611188" y="2852738"/>
            <a:ext cx="4897437" cy="0"/>
          </a:xfrm>
          <a:prstGeom prst="line">
            <a:avLst/>
          </a:prstGeom>
          <a:noFill/>
          <a:ln w="28575">
            <a:solidFill>
              <a:srgbClr val="FF0000"/>
            </a:solidFill>
            <a:round/>
            <a:headEnd/>
            <a:tailEnd/>
          </a:ln>
          <a:effectLst/>
        </p:spPr>
        <p:txBody>
          <a:bodyPr/>
          <a:lstStyle/>
          <a:p>
            <a:endParaRPr lang="fi-FI"/>
          </a:p>
        </p:txBody>
      </p:sp>
      <p:sp>
        <p:nvSpPr>
          <p:cNvPr id="11272" name="Line 8"/>
          <p:cNvSpPr>
            <a:spLocks noChangeShapeType="1"/>
          </p:cNvSpPr>
          <p:nvPr/>
        </p:nvSpPr>
        <p:spPr bwMode="auto">
          <a:xfrm>
            <a:off x="5795963" y="2852738"/>
            <a:ext cx="1439862" cy="0"/>
          </a:xfrm>
          <a:prstGeom prst="line">
            <a:avLst/>
          </a:prstGeom>
          <a:noFill/>
          <a:ln w="28575">
            <a:solidFill>
              <a:schemeClr val="hlink"/>
            </a:solidFill>
            <a:round/>
            <a:headEnd/>
            <a:tailEnd/>
          </a:ln>
          <a:effectLst/>
        </p:spPr>
        <p:txBody>
          <a:bodyPr/>
          <a:lstStyle/>
          <a:p>
            <a:endParaRPr lang="fi-FI"/>
          </a:p>
        </p:txBody>
      </p:sp>
      <p:sp>
        <p:nvSpPr>
          <p:cNvPr id="11273" name="Line 9"/>
          <p:cNvSpPr>
            <a:spLocks noChangeShapeType="1"/>
          </p:cNvSpPr>
          <p:nvPr/>
        </p:nvSpPr>
        <p:spPr bwMode="auto">
          <a:xfrm>
            <a:off x="611188" y="3141663"/>
            <a:ext cx="7632700" cy="0"/>
          </a:xfrm>
          <a:prstGeom prst="line">
            <a:avLst/>
          </a:prstGeom>
          <a:noFill/>
          <a:ln w="28575">
            <a:solidFill>
              <a:schemeClr val="accent2"/>
            </a:solidFill>
            <a:round/>
            <a:headEnd/>
            <a:tailEnd/>
          </a:ln>
          <a:effectLst/>
        </p:spPr>
        <p:txBody>
          <a:bodyPr/>
          <a:lstStyle/>
          <a:p>
            <a:endParaRPr lang="fi-FI"/>
          </a:p>
        </p:txBody>
      </p:sp>
      <p:sp>
        <p:nvSpPr>
          <p:cNvPr id="11275" name="Line 11"/>
          <p:cNvSpPr>
            <a:spLocks noChangeShapeType="1"/>
          </p:cNvSpPr>
          <p:nvPr/>
        </p:nvSpPr>
        <p:spPr bwMode="auto">
          <a:xfrm>
            <a:off x="539750" y="3429000"/>
            <a:ext cx="7993063" cy="0"/>
          </a:xfrm>
          <a:prstGeom prst="line">
            <a:avLst/>
          </a:prstGeom>
          <a:noFill/>
          <a:ln w="28575">
            <a:solidFill>
              <a:schemeClr val="accent2"/>
            </a:solidFill>
            <a:round/>
            <a:headEnd/>
            <a:tailEnd/>
          </a:ln>
          <a:effectLst/>
        </p:spPr>
        <p:txBody>
          <a:bodyPr/>
          <a:lstStyle/>
          <a:p>
            <a:endParaRPr lang="fi-FI"/>
          </a:p>
        </p:txBody>
      </p:sp>
      <p:sp>
        <p:nvSpPr>
          <p:cNvPr id="11276" name="Line 12"/>
          <p:cNvSpPr>
            <a:spLocks noChangeShapeType="1"/>
          </p:cNvSpPr>
          <p:nvPr/>
        </p:nvSpPr>
        <p:spPr bwMode="auto">
          <a:xfrm>
            <a:off x="468313" y="3789363"/>
            <a:ext cx="8135937" cy="0"/>
          </a:xfrm>
          <a:prstGeom prst="line">
            <a:avLst/>
          </a:prstGeom>
          <a:noFill/>
          <a:ln w="28575">
            <a:solidFill>
              <a:schemeClr val="accent2"/>
            </a:solidFill>
            <a:round/>
            <a:headEnd/>
            <a:tailEnd/>
          </a:ln>
          <a:effectLst/>
        </p:spPr>
        <p:txBody>
          <a:bodyPr/>
          <a:lstStyle/>
          <a:p>
            <a:endParaRPr lang="fi-FI"/>
          </a:p>
        </p:txBody>
      </p:sp>
      <p:sp>
        <p:nvSpPr>
          <p:cNvPr id="11277" name="Line 13"/>
          <p:cNvSpPr>
            <a:spLocks noChangeShapeType="1"/>
          </p:cNvSpPr>
          <p:nvPr/>
        </p:nvSpPr>
        <p:spPr bwMode="auto">
          <a:xfrm>
            <a:off x="468313" y="4076700"/>
            <a:ext cx="2808287" cy="0"/>
          </a:xfrm>
          <a:prstGeom prst="line">
            <a:avLst/>
          </a:prstGeom>
          <a:noFill/>
          <a:ln w="28575">
            <a:solidFill>
              <a:schemeClr val="accent2"/>
            </a:solidFill>
            <a:round/>
            <a:headEnd/>
            <a:tailEnd/>
          </a:ln>
          <a:effectLst/>
        </p:spPr>
        <p:txBody>
          <a:bodyPr/>
          <a:lstStyle/>
          <a:p>
            <a:endParaRPr lang="fi-FI"/>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7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27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27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27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27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0" grpId="0" animBg="1"/>
      <p:bldP spid="11271" grpId="0" animBg="1"/>
      <p:bldP spid="11272" grpId="0" animBg="1"/>
      <p:bldP spid="11273" grpId="0" animBg="1"/>
      <p:bldP spid="11275" grpId="0" animBg="1"/>
      <p:bldP spid="11276" grpId="0" animBg="1"/>
      <p:bldP spid="1127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a:xfrm>
            <a:off x="457200" y="476250"/>
            <a:ext cx="8229600" cy="4525963"/>
          </a:xfrm>
        </p:spPr>
        <p:txBody>
          <a:bodyPr/>
          <a:lstStyle/>
          <a:p>
            <a:r>
              <a:rPr lang="fi-FI"/>
              <a:t>Sodan aikana pidettiin Porvoon valtiopäivät 1809.</a:t>
            </a:r>
          </a:p>
          <a:p>
            <a:r>
              <a:rPr lang="fi-FI"/>
              <a:t>Valtiopäivien lopuksi keisari Aleksanteri I antoi hallitsijavakuutuksen ja lupasi säilyttää:</a:t>
            </a:r>
          </a:p>
          <a:p>
            <a:pPr lvl="1"/>
            <a:r>
              <a:rPr lang="fi-FI"/>
              <a:t>säätyjen oikeudet</a:t>
            </a:r>
          </a:p>
          <a:p>
            <a:pPr lvl="1"/>
            <a:r>
              <a:rPr lang="fi-FI"/>
              <a:t>vanhan uskonnon</a:t>
            </a:r>
          </a:p>
          <a:p>
            <a:pPr lvl="1"/>
            <a:r>
              <a:rPr lang="fi-FI"/>
              <a:t>perustuslait.</a:t>
            </a:r>
            <a:endParaRPr lang="fi-FI">
              <a:sym typeface="Wingdings" pitchFamily="2" charset="2"/>
            </a:endParaRPr>
          </a:p>
          <a:p>
            <a:pPr>
              <a:buFontTx/>
              <a:buNone/>
            </a:pPr>
            <a:r>
              <a:rPr lang="fi-FI">
                <a:sym typeface="Wingdings" pitchFamily="2" charset="2"/>
              </a:rPr>
              <a:t></a:t>
            </a:r>
            <a:r>
              <a:rPr lang="fi-FI"/>
              <a:t> Suomi sai autonomian.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9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9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l"/>
            <a:r>
              <a:rPr lang="fi-FI" sz="4000"/>
              <a:t>Mikä Suomessa muuttui?</a:t>
            </a:r>
          </a:p>
        </p:txBody>
      </p:sp>
      <p:sp>
        <p:nvSpPr>
          <p:cNvPr id="15363" name="Rectangle 3"/>
          <p:cNvSpPr>
            <a:spLocks noGrp="1" noChangeArrowheads="1"/>
          </p:cNvSpPr>
          <p:nvPr>
            <p:ph type="body" sz="half" idx="1"/>
          </p:nvPr>
        </p:nvSpPr>
        <p:spPr/>
        <p:txBody>
          <a:bodyPr/>
          <a:lstStyle/>
          <a:p>
            <a:pPr>
              <a:buFontTx/>
              <a:buNone/>
            </a:pPr>
            <a:r>
              <a:rPr lang="fi-FI"/>
              <a:t>Taloudelliset muutokset: </a:t>
            </a:r>
          </a:p>
          <a:p>
            <a:r>
              <a:rPr lang="fi-FI"/>
              <a:t>verot Suomesta Suomen tarpeisiin</a:t>
            </a:r>
          </a:p>
          <a:p>
            <a:r>
              <a:rPr lang="fi-FI"/>
              <a:t>tulliraja</a:t>
            </a:r>
          </a:p>
          <a:p>
            <a:r>
              <a:rPr lang="fi-FI"/>
              <a:t>oma budjetti</a:t>
            </a:r>
          </a:p>
          <a:p>
            <a:r>
              <a:rPr lang="fi-FI"/>
              <a:t>rupla rahaksi Ruotsin rahan rinnalle</a:t>
            </a:r>
          </a:p>
        </p:txBody>
      </p:sp>
      <p:sp>
        <p:nvSpPr>
          <p:cNvPr id="15364" name="Rectangle 4"/>
          <p:cNvSpPr>
            <a:spLocks noGrp="1" noChangeArrowheads="1"/>
          </p:cNvSpPr>
          <p:nvPr>
            <p:ph type="body" sz="half" idx="2"/>
          </p:nvPr>
        </p:nvSpPr>
        <p:spPr>
          <a:xfrm>
            <a:off x="4648200" y="1600200"/>
            <a:ext cx="4316413" cy="4525963"/>
          </a:xfrm>
        </p:spPr>
        <p:txBody>
          <a:bodyPr/>
          <a:lstStyle/>
          <a:p>
            <a:pPr>
              <a:buFontTx/>
              <a:buNone/>
            </a:pPr>
            <a:r>
              <a:rPr lang="fi-FI"/>
              <a:t>Hallinnolliset muutokset:</a:t>
            </a:r>
          </a:p>
          <a:p>
            <a:r>
              <a:rPr lang="fi-FI"/>
              <a:t>oma keskushallinto</a:t>
            </a:r>
          </a:p>
          <a:p>
            <a:r>
              <a:rPr lang="fi-FI"/>
              <a:t>valta suomalaisille virkamiehille</a:t>
            </a:r>
          </a:p>
          <a:p>
            <a:r>
              <a:rPr lang="fi-FI"/>
              <a:t>ei asevelvollisuutta</a:t>
            </a:r>
          </a:p>
          <a:p>
            <a:r>
              <a:rPr lang="fi-FI"/>
              <a:t>”Vanha Suomi” liitettiin Suomeen</a:t>
            </a:r>
          </a:p>
          <a:p>
            <a:r>
              <a:rPr lang="fi-FI"/>
              <a:t>Helsingistä pääkaupunki </a:t>
            </a:r>
          </a:p>
          <a:p>
            <a:endParaRPr lang="fi-FI"/>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36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36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36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364">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364">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36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P spid="1536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95288" y="404813"/>
            <a:ext cx="8353425" cy="1152525"/>
          </a:xfrm>
        </p:spPr>
        <p:txBody>
          <a:bodyPr/>
          <a:lstStyle/>
          <a:p>
            <a:r>
              <a:rPr lang="fi-FI" b="1"/>
              <a:t>Miksi Suomi sai autonomian?</a:t>
            </a:r>
          </a:p>
        </p:txBody>
      </p:sp>
      <p:sp>
        <p:nvSpPr>
          <p:cNvPr id="3075" name="Rectangle 3"/>
          <p:cNvSpPr>
            <a:spLocks noGrp="1" noChangeArrowheads="1"/>
          </p:cNvSpPr>
          <p:nvPr>
            <p:ph type="subTitle" idx="1"/>
          </p:nvPr>
        </p:nvSpPr>
        <p:spPr>
          <a:xfrm>
            <a:off x="574675" y="1557338"/>
            <a:ext cx="8569325" cy="4535487"/>
          </a:xfrm>
        </p:spPr>
        <p:txBody>
          <a:bodyPr>
            <a:normAutofit/>
          </a:bodyPr>
          <a:lstStyle/>
          <a:p>
            <a:pPr algn="l">
              <a:lnSpc>
                <a:spcPct val="90000"/>
              </a:lnSpc>
            </a:pPr>
            <a:r>
              <a:rPr lang="fi-FI" b="1" dirty="0">
                <a:solidFill>
                  <a:schemeClr val="tx1"/>
                </a:solidFill>
              </a:rPr>
              <a:t>Tulkintoja: </a:t>
            </a:r>
          </a:p>
          <a:p>
            <a:pPr algn="l">
              <a:lnSpc>
                <a:spcPct val="90000"/>
              </a:lnSpc>
              <a:buFontTx/>
              <a:buChar char="-"/>
            </a:pPr>
            <a:r>
              <a:rPr lang="fi-FI" b="1" dirty="0">
                <a:solidFill>
                  <a:schemeClr val="tx1"/>
                </a:solidFill>
              </a:rPr>
              <a:t> </a:t>
            </a:r>
            <a:r>
              <a:rPr lang="fi-FI" dirty="0">
                <a:solidFill>
                  <a:schemeClr val="tx1"/>
                </a:solidFill>
              </a:rPr>
              <a:t>suomalaiset saatava myötämieliseksi  </a:t>
            </a:r>
          </a:p>
          <a:p>
            <a:pPr algn="l">
              <a:lnSpc>
                <a:spcPct val="90000"/>
              </a:lnSpc>
            </a:pPr>
            <a:r>
              <a:rPr lang="fi-FI" dirty="0">
                <a:solidFill>
                  <a:schemeClr val="tx1"/>
                </a:solidFill>
              </a:rPr>
              <a:t>  Venäjää kohtaan</a:t>
            </a:r>
          </a:p>
          <a:p>
            <a:pPr algn="l">
              <a:lnSpc>
                <a:spcPct val="90000"/>
              </a:lnSpc>
            </a:pPr>
            <a:r>
              <a:rPr lang="fi-FI" dirty="0">
                <a:solidFill>
                  <a:schemeClr val="tx1"/>
                </a:solidFill>
              </a:rPr>
              <a:t>- Aleksanteri I halusi rauhoittaa Suomen</a:t>
            </a:r>
          </a:p>
          <a:p>
            <a:pPr algn="l">
              <a:lnSpc>
                <a:spcPct val="90000"/>
              </a:lnSpc>
              <a:buFontTx/>
              <a:buChar char="-"/>
            </a:pPr>
            <a:r>
              <a:rPr lang="fi-FI" dirty="0">
                <a:solidFill>
                  <a:schemeClr val="tx1"/>
                </a:solidFill>
              </a:rPr>
              <a:t> Aleksanteri </a:t>
            </a:r>
            <a:r>
              <a:rPr lang="fi-FI" dirty="0" smtClean="0">
                <a:solidFill>
                  <a:schemeClr val="tx1"/>
                </a:solidFill>
              </a:rPr>
              <a:t>I </a:t>
            </a:r>
            <a:r>
              <a:rPr lang="fi-FI" dirty="0">
                <a:solidFill>
                  <a:schemeClr val="tx1"/>
                </a:solidFill>
              </a:rPr>
              <a:t>oli vapaamielinen (vielä)</a:t>
            </a:r>
          </a:p>
          <a:p>
            <a:pPr algn="l">
              <a:lnSpc>
                <a:spcPct val="90000"/>
              </a:lnSpc>
              <a:buFontTx/>
              <a:buChar char="-"/>
            </a:pPr>
            <a:r>
              <a:rPr lang="fi-FI" dirty="0">
                <a:solidFill>
                  <a:schemeClr val="tx1"/>
                </a:solidFill>
              </a:rPr>
              <a:t> Venäjä halusi kehittää hallintoa</a:t>
            </a:r>
          </a:p>
          <a:p>
            <a:pPr algn="l">
              <a:lnSpc>
                <a:spcPct val="90000"/>
              </a:lnSpc>
              <a:buFontTx/>
              <a:buChar char="-"/>
            </a:pPr>
            <a:r>
              <a:rPr lang="fi-FI" dirty="0">
                <a:solidFill>
                  <a:schemeClr val="tx1"/>
                </a:solidFill>
              </a:rPr>
              <a:t> Perustuslait takasivat hallitsijalle suuren    vallan (Ruotsista perityt perustuslait)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075">
                                            <p:txEl>
                                              <p:pRg st="1" end="1"/>
                                            </p:txEl>
                                          </p:spTgt>
                                        </p:tgtEl>
                                        <p:attrNameLst>
                                          <p:attrName>style.visibility</p:attrName>
                                        </p:attrNameLst>
                                      </p:cBhvr>
                                      <p:to>
                                        <p:strVal val="visible"/>
                                      </p:to>
                                    </p:set>
                                    <p:animEffect transition="in" filter="wipe(down)">
                                      <p:cBhvr>
                                        <p:cTn id="7" dur="500"/>
                                        <p:tgtEl>
                                          <p:spTgt spid="3075">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075">
                                            <p:txEl>
                                              <p:pRg st="2" end="2"/>
                                            </p:txEl>
                                          </p:spTgt>
                                        </p:tgtEl>
                                        <p:attrNameLst>
                                          <p:attrName>style.visibility</p:attrName>
                                        </p:attrNameLst>
                                      </p:cBhvr>
                                      <p:to>
                                        <p:strVal val="visible"/>
                                      </p:to>
                                    </p:set>
                                    <p:animEffect transition="in" filter="wipe(down)">
                                      <p:cBhvr>
                                        <p:cTn id="10" dur="500"/>
                                        <p:tgtEl>
                                          <p:spTgt spid="3075">
                                            <p:txEl>
                                              <p:pRg st="2" end="2"/>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075">
                                            <p:txEl>
                                              <p:pRg st="3" end="3"/>
                                            </p:txEl>
                                          </p:spTgt>
                                        </p:tgtEl>
                                        <p:attrNameLst>
                                          <p:attrName>style.visibility</p:attrName>
                                        </p:attrNameLst>
                                      </p:cBhvr>
                                      <p:to>
                                        <p:strVal val="visible"/>
                                      </p:to>
                                    </p:set>
                                    <p:animEffect transition="in" filter="wipe(down)">
                                      <p:cBhvr>
                                        <p:cTn id="13" dur="500"/>
                                        <p:tgtEl>
                                          <p:spTgt spid="3075">
                                            <p:txEl>
                                              <p:pRg st="3" end="3"/>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075">
                                            <p:txEl>
                                              <p:pRg st="4" end="4"/>
                                            </p:txEl>
                                          </p:spTgt>
                                        </p:tgtEl>
                                        <p:attrNameLst>
                                          <p:attrName>style.visibility</p:attrName>
                                        </p:attrNameLst>
                                      </p:cBhvr>
                                      <p:to>
                                        <p:strVal val="visible"/>
                                      </p:to>
                                    </p:set>
                                    <p:animEffect transition="in" filter="wipe(down)">
                                      <p:cBhvr>
                                        <p:cTn id="16" dur="500"/>
                                        <p:tgtEl>
                                          <p:spTgt spid="3075">
                                            <p:txEl>
                                              <p:pRg st="4" end="4"/>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075">
                                            <p:txEl>
                                              <p:pRg st="5" end="5"/>
                                            </p:txEl>
                                          </p:spTgt>
                                        </p:tgtEl>
                                        <p:attrNameLst>
                                          <p:attrName>style.visibility</p:attrName>
                                        </p:attrNameLst>
                                      </p:cBhvr>
                                      <p:to>
                                        <p:strVal val="visible"/>
                                      </p:to>
                                    </p:set>
                                    <p:animEffect transition="in" filter="wipe(down)">
                                      <p:cBhvr>
                                        <p:cTn id="19" dur="500"/>
                                        <p:tgtEl>
                                          <p:spTgt spid="3075">
                                            <p:txEl>
                                              <p:pRg st="5" end="5"/>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075">
                                            <p:txEl>
                                              <p:pRg st="6" end="6"/>
                                            </p:txEl>
                                          </p:spTgt>
                                        </p:tgtEl>
                                        <p:attrNameLst>
                                          <p:attrName>style.visibility</p:attrName>
                                        </p:attrNameLst>
                                      </p:cBhvr>
                                      <p:to>
                                        <p:strVal val="visible"/>
                                      </p:to>
                                    </p:set>
                                    <p:animEffect transition="in" filter="wipe(down)">
                                      <p:cBhvr>
                                        <p:cTn id="22" dur="500"/>
                                        <p:tgtEl>
                                          <p:spTgt spid="307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TotalTime>
  <Words>175</Words>
  <Application>Microsoft Office PowerPoint</Application>
  <PresentationFormat>Näytössä katseltava diaesitys (4:3)</PresentationFormat>
  <Paragraphs>55</Paragraphs>
  <Slides>9</Slides>
  <Notes>8</Notes>
  <HiddenSlides>0</HiddenSlides>
  <MMClips>0</MMClips>
  <ScaleCrop>false</ScaleCrop>
  <HeadingPairs>
    <vt:vector size="4" baseType="variant">
      <vt:variant>
        <vt:lpstr>Teema</vt:lpstr>
      </vt:variant>
      <vt:variant>
        <vt:i4>1</vt:i4>
      </vt:variant>
      <vt:variant>
        <vt:lpstr>Dian otsikot</vt:lpstr>
      </vt:variant>
      <vt:variant>
        <vt:i4>9</vt:i4>
      </vt:variant>
    </vt:vector>
  </HeadingPairs>
  <TitlesOfParts>
    <vt:vector size="10" baseType="lpstr">
      <vt:lpstr>Office-teema</vt:lpstr>
      <vt:lpstr>PowerPoint-esitys</vt:lpstr>
      <vt:lpstr>PORVOON VALTIOPÄIVÄT 1809</vt:lpstr>
      <vt:lpstr>PowerPoint-esitys</vt:lpstr>
      <vt:lpstr>PowerPoint-esitys</vt:lpstr>
      <vt:lpstr>Mitä keisari lupasi hallitsijavakuutuksessa?</vt:lpstr>
      <vt:lpstr>ME ALEXANDER I., Jumalan Armosta, Kejsari ja Itsevaldias yli koko Ryssänmaan etc. etc. etc. Suuri Ruhtinas Suomen maasa etc. etc. Teemme tiettäväxi: Että sitte kuin ME Sen Korkeimman edeskatsomisesta olemma ottaneet Suuren Ruhtinan maan Suomen hallituxemme ala, olemma ME tämän kautta  tahtoneet vahvistaa ja kiinittää Maasa olevan Christillisen Opin ja perustuslait niin myös niitä vapauxia ja oikeuxia, kuin kukin Sääty nimitetysä Suuresa Ruhtinan maasa erinomattain, ja kaikki sen Asuvaiset yhteisesti, niin ylhäiset kuin alhaiset tähän saakka Constitutionin eli säättämisen jälkeen ovat nautinneet; Lupaamme myös pitää kaikkia niitä etuja ja asetuxia vahvana ja järkähtämättämänä heidän täydellisesti voimasansa. Suuremmaxi visseydexi olemma ME tämän Vakutus-Kirjan MEIDÄN omalla kädellämme ala kirjoittaneet. Annettu Boråsa sinä 15/27 päivänä Maalis-Kuusa 1809.   Pääkirja on korkiammasti omalla kädellä allekirjoitetu ALEXANDER.</vt:lpstr>
      <vt:lpstr>PowerPoint-esitys</vt:lpstr>
      <vt:lpstr>Mikä Suomessa muuttui?</vt:lpstr>
      <vt:lpstr>Miksi Suomi sai autonomian?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PORVOON VALTIOPÄIVÄT 1809</dc:title>
  <dc:creator>Kaisa</dc:creator>
  <cp:lastModifiedBy>jaakokai</cp:lastModifiedBy>
  <cp:revision>7</cp:revision>
  <dcterms:created xsi:type="dcterms:W3CDTF">2009-04-05T09:19:45Z</dcterms:created>
  <dcterms:modified xsi:type="dcterms:W3CDTF">2013-04-11T07:18:29Z</dcterms:modified>
</cp:coreProperties>
</file>