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3" r:id="rId6"/>
    <p:sldId id="264" r:id="rId7"/>
    <p:sldId id="265" r:id="rId8"/>
    <p:sldId id="266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3.4.2023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3.4.2023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III Julkinen talous ja verotus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Taitoaukeama: Käsitetehtävä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a) Selitä kirjoituksessa alleviivatut käsitteet. (6 p)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pääomatulo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Pääomatulot ovat varallisuuden tuottamaa tuloa, kuten myyntivoittoja, osinkoja ja vuokratuloja.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progressiivinen tulovero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Progressiivinen tulovero tarkoittaa sitä, että henkilön veroprosentti suurenee tulojen kasvaessa.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infrastruktuuri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Infrastruktuuri tarkoittaa yhteiskunnan perusrakenteita, kuten teitä, satamia, sairaaloita ja tietoliikenneverkkoja.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yhteisövero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Yhteisövero on vero, jonka yritykset maksavat voitostaan valtiolle ja kunnille.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4871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8000" dirty="0"/>
              <a:t>b) Pohdi, mitä merkitystä kansantaloudelle on sillä, mikä on pääomaveron ja yhteisöveron taso. (10 p)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Korkea pääomavero voi karkottaa pääomaa Suomesta. Pääomaa on helppo siirtää erityisesti EU-maasta toiseen. Matala pääomavero voi houkutella pääomaa Suomeen. Siten se voi auttaa kansantaloutta kasvamaan.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Korkea yhteisövero voi karkottaa yrityksiä Suomesta. Yritykset voivat siirtyä helposti erityisesti EU-maasta toiseen; niinpä esim. Ruotsi ja Viro pitävät silmällä toistensa yhteisöveron tasoa.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Matala yhteisövero voisi kannustaa ihmisiä perustamaan yrityksiä.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1760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c) Arvioi Li Anderssonin ja Janne Juuselan näkemyksiä lähdekriittisesti. (6 p)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Li Andersson vastustaa Janne Juuselan vaatimuksia yhteisö- ja pääomatulojen verotuksen keventämisestä Suomen kilpailukyvyn edistämiseksi. Andersson kirjoittaa Vasemmistoliiton puheenjohtajana. Vasemmisto hyväksyy mieluummin korkeat verot kuin palveluista ja tulonsiirroista leikkaamisen.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Li Anderssonin teksti on blogikirjoitus. Vaikka hänen voi olettaa edustavan kirjoituksessaan Vasemmistoliiton kantaa, blogissa on kuitenkin mahdollisuus kirjoittaa asioista kärjekkäästi.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Kirjoituksen ajankohtana Vasemmistoliitto oli Sanna </a:t>
            </a:r>
            <a:r>
              <a:rPr lang="fi-FI" sz="4200" dirty="0" err="1"/>
              <a:t>Marinin</a:t>
            </a:r>
            <a:r>
              <a:rPr lang="fi-FI" sz="4200" dirty="0"/>
              <a:t> johtamassa hallituksessa, joten Anderssonin tekstin voi myös tulkita puolustavan hallituksen veropolitiikkaa.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Janne Juuselan mielipide on tullut julkisuuteen Elinkeinoelämän valtuuskunnan kautta. Elinkeinoelämän valtuuskunta tarkastelee asioita elinkeinoelämän näkökulmasta, joten se on lähtökohtaisesti yrittäjämyönteinen sekä lähellä oikeistoa. Vaatimukset verotuksen keventämisestä ovat tyypillisesti oikeiston agendaa.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sz="42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2688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301</Words>
  <Application>Microsoft Office PowerPoint</Application>
  <PresentationFormat>Mukautettu</PresentationFormat>
  <Paragraphs>30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III Julkinen talous ja verotus</vt:lpstr>
      <vt:lpstr>Taitoaukeama: Käsitetehtävä</vt:lpstr>
      <vt:lpstr>a) Selitä kirjoituksessa alleviivatut käsitteet. (6 p)</vt:lpstr>
      <vt:lpstr>b) Pohdi, mitä merkitystä kansantaloudelle on sillä, mikä on pääomaveron ja yhteisöveron taso. (10 p)</vt:lpstr>
      <vt:lpstr>c) Arvioi Li Anderssonin ja Janne Juuselan näkemyksiä lähdekriittisesti. (6 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Kaartinen Minna</cp:lastModifiedBy>
  <cp:revision>21</cp:revision>
  <cp:lastPrinted>2017-11-30T08:45:33Z</cp:lastPrinted>
  <dcterms:created xsi:type="dcterms:W3CDTF">2020-05-05T09:10:38Z</dcterms:created>
  <dcterms:modified xsi:type="dcterms:W3CDTF">2023-04-03T15:42:34Z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