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F87157-DC3D-415B-AB6D-269EB66F7556}" v="28" dt="2021-02-22T12:13:27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77190" autoAdjust="0"/>
  </p:normalViewPr>
  <p:slideViewPr>
    <p:cSldViewPr snapToGrid="0">
      <p:cViewPr varScale="1">
        <p:scale>
          <a:sx n="56" d="100"/>
          <a:sy n="56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 Riina" userId="S::riina.lindstrom@ksao.fi::268d0c1c-0bda-4a42-86ef-e5f70aced941" providerId="AD" clId="Web-{26C95B66-237C-DF1D-F940-BE9388A8B5FD}"/>
    <pc:docChg chg="modSld">
      <pc:chgData name="Lindström Riina" userId="S::riina.lindstrom@ksao.fi::268d0c1c-0bda-4a42-86ef-e5f70aced941" providerId="AD" clId="Web-{26C95B66-237C-DF1D-F940-BE9388A8B5FD}" dt="2021-02-22T13:31:44.269" v="8"/>
      <pc:docMkLst>
        <pc:docMk/>
      </pc:docMkLst>
      <pc:sldChg chg="addSp modSp mod setBg">
        <pc:chgData name="Lindström Riina" userId="S::riina.lindstrom@ksao.fi::268d0c1c-0bda-4a42-86ef-e5f70aced941" providerId="AD" clId="Web-{26C95B66-237C-DF1D-F940-BE9388A8B5FD}" dt="2021-02-22T13:31:44.269" v="8"/>
        <pc:sldMkLst>
          <pc:docMk/>
          <pc:sldMk cId="782385677" sldId="256"/>
        </pc:sldMkLst>
        <pc:spChg chg="mo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8" creationId="{3001AFEA-2442-4A9F-BA37-8C469F306654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10" creationId="{755E9CD0-04B0-4A3C-B291-AD913379C713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12" creationId="{1DD8BF3B-6066-418C-8D1A-75C5E396FC04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14" creationId="{80BC66F9-7A74-4286-AD22-1174052CC22C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16" creationId="{D8142CC3-2B5C-48E6-9DF0-6C8ACBAF23EF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20" creationId="{46A89C79-8EF3-4AF9-B3D9-59A883F41C83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22" creationId="{EFE5CE34-4543-42E5-B82C-1F3D12422CD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44.269" v="8"/>
          <ac:spMkLst>
            <pc:docMk/>
            <pc:sldMk cId="782385677" sldId="256"/>
            <ac:spMk id="24" creationId="{72AF41FE-63D7-4695-81D2-66D2510E4486}"/>
          </ac:spMkLst>
        </pc:spChg>
        <pc:cxnChg chg="add">
          <ac:chgData name="Lindström Riina" userId="S::riina.lindstrom@ksao.fi::268d0c1c-0bda-4a42-86ef-e5f70aced941" providerId="AD" clId="Web-{26C95B66-237C-DF1D-F940-BE9388A8B5FD}" dt="2021-02-22T13:31:44.269" v="8"/>
          <ac:cxnSpMkLst>
            <pc:docMk/>
            <pc:sldMk cId="782385677" sldId="256"/>
            <ac:cxnSpMk id="18" creationId="{7B2D303B-3DD0-4319-9EAD-361847FEC71D}"/>
          </ac:cxnSpMkLst>
        </pc:cxnChg>
      </pc:sldChg>
      <pc:sldChg chg="addSp delSp modSp mod setBg">
        <pc:chgData name="Lindström Riina" userId="S::riina.lindstrom@ksao.fi::268d0c1c-0bda-4a42-86ef-e5f70aced941" providerId="AD" clId="Web-{26C95B66-237C-DF1D-F940-BE9388A8B5FD}" dt="2021-02-22T13:31:06.878" v="2"/>
        <pc:sldMkLst>
          <pc:docMk/>
          <pc:sldMk cId="3932792823" sldId="257"/>
        </pc:sldMkLst>
        <pc:spChg chg="mod">
          <ac:chgData name="Lindström Riina" userId="S::riina.lindstrom@ksao.fi::268d0c1c-0bda-4a42-86ef-e5f70aced941" providerId="AD" clId="Web-{26C95B66-237C-DF1D-F940-BE9388A8B5FD}" dt="2021-02-22T13:31:06.878" v="2"/>
          <ac:spMkLst>
            <pc:docMk/>
            <pc:sldMk cId="3932792823" sldId="257"/>
            <ac:spMk id="2" creationId="{D4E9E432-A407-4A1B-BA1C-4C72C9BC6706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06.878" v="2"/>
          <ac:spMkLst>
            <pc:docMk/>
            <pc:sldMk cId="3932792823" sldId="257"/>
            <ac:spMk id="3" creationId="{71A22A08-47CA-446F-BFA9-7F4D6C3BB535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06.878" v="2"/>
          <ac:spMkLst>
            <pc:docMk/>
            <pc:sldMk cId="3932792823" sldId="257"/>
            <ac:spMk id="5" creationId="{907EF6B7-1338-4443-8C46-6A318D952DF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06.878" v="2"/>
          <ac:spMkLst>
            <pc:docMk/>
            <pc:sldMk cId="3932792823" sldId="257"/>
            <ac:spMk id="6" creationId="{DAAE4CDD-124C-4DCF-9584-B6033B545DD5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06.878" v="2"/>
          <ac:spMkLst>
            <pc:docMk/>
            <pc:sldMk cId="3932792823" sldId="257"/>
            <ac:spMk id="7" creationId="{081E4A58-353D-44AE-B2FC-2A74E2E400F7}"/>
          </ac:spMkLst>
        </pc:spChg>
        <pc:spChg chg="add del">
          <ac:chgData name="Lindström Riina" userId="S::riina.lindstrom@ksao.fi::268d0c1c-0bda-4a42-86ef-e5f70aced941" providerId="AD" clId="Web-{26C95B66-237C-DF1D-F940-BE9388A8B5FD}" dt="2021-02-22T13:31:06.862" v="1"/>
          <ac:spMkLst>
            <pc:docMk/>
            <pc:sldMk cId="3932792823" sldId="257"/>
            <ac:spMk id="8" creationId="{327D73B4-9F5C-4A64-A179-51B9500CB8B5}"/>
          </ac:spMkLst>
        </pc:spChg>
        <pc:spChg chg="add del">
          <ac:chgData name="Lindström Riina" userId="S::riina.lindstrom@ksao.fi::268d0c1c-0bda-4a42-86ef-e5f70aced941" providerId="AD" clId="Web-{26C95B66-237C-DF1D-F940-BE9388A8B5FD}" dt="2021-02-22T13:31:06.862" v="1"/>
          <ac:spMkLst>
            <pc:docMk/>
            <pc:sldMk cId="3932792823" sldId="257"/>
            <ac:spMk id="10" creationId="{C1F06963-6374-4B48-844F-071A9BAAAE02}"/>
          </ac:spMkLst>
        </pc:spChg>
        <pc:spChg chg="add del">
          <ac:chgData name="Lindström Riina" userId="S::riina.lindstrom@ksao.fi::268d0c1c-0bda-4a42-86ef-e5f70aced941" providerId="AD" clId="Web-{26C95B66-237C-DF1D-F940-BE9388A8B5FD}" dt="2021-02-22T13:31:06.862" v="1"/>
          <ac:spMkLst>
            <pc:docMk/>
            <pc:sldMk cId="3932792823" sldId="257"/>
            <ac:spMk id="12" creationId="{6CB927A4-E432-4310-9CD5-E89FF5063179}"/>
          </ac:spMkLst>
        </pc:spChg>
        <pc:spChg chg="add del">
          <ac:chgData name="Lindström Riina" userId="S::riina.lindstrom@ksao.fi::268d0c1c-0bda-4a42-86ef-e5f70aced941" providerId="AD" clId="Web-{26C95B66-237C-DF1D-F940-BE9388A8B5FD}" dt="2021-02-22T13:31:06.862" v="1"/>
          <ac:spMkLst>
            <pc:docMk/>
            <pc:sldMk cId="3932792823" sldId="257"/>
            <ac:spMk id="14" creationId="{1453BF6C-B012-48B7-B4E8-6D7AC7C27D02}"/>
          </ac:spMkLst>
        </pc:spChg>
        <pc:spChg chg="add del">
          <ac:chgData name="Lindström Riina" userId="S::riina.lindstrom@ksao.fi::268d0c1c-0bda-4a42-86ef-e5f70aced941" providerId="AD" clId="Web-{26C95B66-237C-DF1D-F940-BE9388A8B5FD}" dt="2021-02-22T13:31:06.862" v="1"/>
          <ac:spMkLst>
            <pc:docMk/>
            <pc:sldMk cId="3932792823" sldId="257"/>
            <ac:spMk id="16" creationId="{E3020543-B24B-4EC4-8FFC-8DD88EEA91A8}"/>
          </ac:spMkLst>
        </pc:spChg>
        <pc:cxnChg chg="add del">
          <ac:chgData name="Lindström Riina" userId="S::riina.lindstrom@ksao.fi::268d0c1c-0bda-4a42-86ef-e5f70aced941" providerId="AD" clId="Web-{26C95B66-237C-DF1D-F940-BE9388A8B5FD}" dt="2021-02-22T13:31:06.862" v="1"/>
          <ac:cxnSpMkLst>
            <pc:docMk/>
            <pc:sldMk cId="3932792823" sldId="257"/>
            <ac:cxnSpMk id="18" creationId="{C49DA8F6-BCC1-4447-B54C-57856834B94B}"/>
          </ac:cxnSpMkLst>
        </pc:cxnChg>
      </pc:sldChg>
      <pc:sldChg chg="addSp modSp mod setBg">
        <pc:chgData name="Lindström Riina" userId="S::riina.lindstrom@ksao.fi::268d0c1c-0bda-4a42-86ef-e5f70aced941" providerId="AD" clId="Web-{26C95B66-237C-DF1D-F940-BE9388A8B5FD}" dt="2021-02-22T13:31:13.347" v="3"/>
        <pc:sldMkLst>
          <pc:docMk/>
          <pc:sldMk cId="3339306063" sldId="258"/>
        </pc:sldMkLst>
        <pc:spChg chg="mo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8" creationId="{C2554CA6-288E-4202-BC52-2E5A8F0C0AE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10" creationId="{B10BB131-AC8E-4A8E-A5D1-36260F720C3B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12" creationId="{5B7778FC-632E-4DCA-A7CB-0D7731CCF97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13.347" v="3"/>
          <ac:spMkLst>
            <pc:docMk/>
            <pc:sldMk cId="3339306063" sldId="258"/>
            <ac:spMk id="14" creationId="{FA23A907-97FB-4A8F-880A-DD77401C4296}"/>
          </ac:spMkLst>
        </pc:spChg>
      </pc:sldChg>
      <pc:sldChg chg="addSp modSp mod setBg">
        <pc:chgData name="Lindström Riina" userId="S::riina.lindstrom@ksao.fi::268d0c1c-0bda-4a42-86ef-e5f70aced941" providerId="AD" clId="Web-{26C95B66-237C-DF1D-F940-BE9388A8B5FD}" dt="2021-02-22T13:31:22.019" v="4"/>
        <pc:sldMkLst>
          <pc:docMk/>
          <pc:sldMk cId="645057282" sldId="259"/>
        </pc:sldMkLst>
        <pc:spChg chg="mod">
          <ac:chgData name="Lindström Riina" userId="S::riina.lindstrom@ksao.fi::268d0c1c-0bda-4a42-86ef-e5f70aced941" providerId="AD" clId="Web-{26C95B66-237C-DF1D-F940-BE9388A8B5FD}" dt="2021-02-22T13:31:22.019" v="4"/>
          <ac:spMkLst>
            <pc:docMk/>
            <pc:sldMk cId="645057282" sldId="259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22.019" v="4"/>
          <ac:spMkLst>
            <pc:docMk/>
            <pc:sldMk cId="645057282" sldId="259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2.019" v="4"/>
          <ac:spMkLst>
            <pc:docMk/>
            <pc:sldMk cId="645057282" sldId="259"/>
            <ac:spMk id="8" creationId="{907EF6B7-1338-4443-8C46-6A318D952DF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2.019" v="4"/>
          <ac:spMkLst>
            <pc:docMk/>
            <pc:sldMk cId="645057282" sldId="259"/>
            <ac:spMk id="10" creationId="{DAAE4CDD-124C-4DCF-9584-B6033B545DD5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2.019" v="4"/>
          <ac:spMkLst>
            <pc:docMk/>
            <pc:sldMk cId="645057282" sldId="259"/>
            <ac:spMk id="12" creationId="{081E4A58-353D-44AE-B2FC-2A74E2E400F7}"/>
          </ac:spMkLst>
        </pc:spChg>
      </pc:sldChg>
      <pc:sldChg chg="addSp modSp mod setBg">
        <pc:chgData name="Lindström Riina" userId="S::riina.lindstrom@ksao.fi::268d0c1c-0bda-4a42-86ef-e5f70aced941" providerId="AD" clId="Web-{26C95B66-237C-DF1D-F940-BE9388A8B5FD}" dt="2021-02-22T13:31:27.206" v="5"/>
        <pc:sldMkLst>
          <pc:docMk/>
          <pc:sldMk cId="1622390158" sldId="260"/>
        </pc:sldMkLst>
        <pc:spChg chg="mod">
          <ac:chgData name="Lindström Riina" userId="S::riina.lindstrom@ksao.fi::268d0c1c-0bda-4a42-86ef-e5f70aced941" providerId="AD" clId="Web-{26C95B66-237C-DF1D-F940-BE9388A8B5FD}" dt="2021-02-22T13:31:27.206" v="5"/>
          <ac:spMkLst>
            <pc:docMk/>
            <pc:sldMk cId="1622390158" sldId="260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27.206" v="5"/>
          <ac:spMkLst>
            <pc:docMk/>
            <pc:sldMk cId="1622390158" sldId="260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7.206" v="5"/>
          <ac:spMkLst>
            <pc:docMk/>
            <pc:sldMk cId="1622390158" sldId="260"/>
            <ac:spMk id="8" creationId="{389575E1-3389-451A-A5F7-27854C25C599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7.206" v="5"/>
          <ac:spMkLst>
            <pc:docMk/>
            <pc:sldMk cId="1622390158" sldId="260"/>
            <ac:spMk id="10" creationId="{A53CCC5C-D88E-40FB-B30B-23DCDBD01D37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27.206" v="5"/>
          <ac:spMkLst>
            <pc:docMk/>
            <pc:sldMk cId="1622390158" sldId="260"/>
            <ac:spMk id="12" creationId="{081E4A58-353D-44AE-B2FC-2A74E2E400F7}"/>
          </ac:spMkLst>
        </pc:spChg>
      </pc:sldChg>
      <pc:sldChg chg="addSp modSp mod setBg">
        <pc:chgData name="Lindström Riina" userId="S::riina.lindstrom@ksao.fi::268d0c1c-0bda-4a42-86ef-e5f70aced941" providerId="AD" clId="Web-{26C95B66-237C-DF1D-F940-BE9388A8B5FD}" dt="2021-02-22T13:31:32.144" v="6"/>
        <pc:sldMkLst>
          <pc:docMk/>
          <pc:sldMk cId="2511179259" sldId="261"/>
        </pc:sldMkLst>
        <pc:spChg chg="mod">
          <ac:chgData name="Lindström Riina" userId="S::riina.lindstrom@ksao.fi::268d0c1c-0bda-4a42-86ef-e5f70aced941" providerId="AD" clId="Web-{26C95B66-237C-DF1D-F940-BE9388A8B5FD}" dt="2021-02-22T13:31:32.144" v="6"/>
          <ac:spMkLst>
            <pc:docMk/>
            <pc:sldMk cId="2511179259" sldId="261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32.144" v="6"/>
          <ac:spMkLst>
            <pc:docMk/>
            <pc:sldMk cId="2511179259" sldId="261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2.144" v="6"/>
          <ac:spMkLst>
            <pc:docMk/>
            <pc:sldMk cId="2511179259" sldId="261"/>
            <ac:spMk id="8" creationId="{907EF6B7-1338-4443-8C46-6A318D952DF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2.144" v="6"/>
          <ac:spMkLst>
            <pc:docMk/>
            <pc:sldMk cId="2511179259" sldId="261"/>
            <ac:spMk id="10" creationId="{DAAE4CDD-124C-4DCF-9584-B6033B545DD5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2.144" v="6"/>
          <ac:spMkLst>
            <pc:docMk/>
            <pc:sldMk cId="2511179259" sldId="261"/>
            <ac:spMk id="12" creationId="{081E4A58-353D-44AE-B2FC-2A74E2E400F7}"/>
          </ac:spMkLst>
        </pc:spChg>
      </pc:sldChg>
      <pc:sldChg chg="addSp modSp mod setBg">
        <pc:chgData name="Lindström Riina" userId="S::riina.lindstrom@ksao.fi::268d0c1c-0bda-4a42-86ef-e5f70aced941" providerId="AD" clId="Web-{26C95B66-237C-DF1D-F940-BE9388A8B5FD}" dt="2021-02-22T13:31:35.738" v="7"/>
        <pc:sldMkLst>
          <pc:docMk/>
          <pc:sldMk cId="595272666" sldId="262"/>
        </pc:sldMkLst>
        <pc:spChg chg="mod">
          <ac:chgData name="Lindström Riina" userId="S::riina.lindstrom@ksao.fi::268d0c1c-0bda-4a42-86ef-e5f70aced941" providerId="AD" clId="Web-{26C95B66-237C-DF1D-F940-BE9388A8B5FD}" dt="2021-02-22T13:31:35.738" v="7"/>
          <ac:spMkLst>
            <pc:docMk/>
            <pc:sldMk cId="595272666" sldId="262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26C95B66-237C-DF1D-F940-BE9388A8B5FD}" dt="2021-02-22T13:31:35.738" v="7"/>
          <ac:spMkLst>
            <pc:docMk/>
            <pc:sldMk cId="595272666" sldId="262"/>
            <ac:spMk id="3" creationId="{00000000-0000-0000-0000-000000000000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5.738" v="7"/>
          <ac:spMkLst>
            <pc:docMk/>
            <pc:sldMk cId="595272666" sldId="262"/>
            <ac:spMk id="8" creationId="{907EF6B7-1338-4443-8C46-6A318D952DFD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5.738" v="7"/>
          <ac:spMkLst>
            <pc:docMk/>
            <pc:sldMk cId="595272666" sldId="262"/>
            <ac:spMk id="10" creationId="{DAAE4CDD-124C-4DCF-9584-B6033B545DD5}"/>
          </ac:spMkLst>
        </pc:spChg>
        <pc:spChg chg="add">
          <ac:chgData name="Lindström Riina" userId="S::riina.lindstrom@ksao.fi::268d0c1c-0bda-4a42-86ef-e5f70aced941" providerId="AD" clId="Web-{26C95B66-237C-DF1D-F940-BE9388A8B5FD}" dt="2021-02-22T13:31:35.738" v="7"/>
          <ac:spMkLst>
            <pc:docMk/>
            <pc:sldMk cId="595272666" sldId="262"/>
            <ac:spMk id="12" creationId="{081E4A58-353D-44AE-B2FC-2A74E2E400F7}"/>
          </ac:spMkLst>
        </pc:spChg>
      </pc:sldChg>
    </pc:docChg>
  </pc:docChgLst>
  <pc:docChgLst>
    <pc:chgData name="Lindström Riina" userId="S::riina.lindstrom@ksao.fi::268d0c1c-0bda-4a42-86ef-e5f70aced941" providerId="AD" clId="Web-{9CF87157-DC3D-415B-AB6D-269EB66F7556}"/>
    <pc:docChg chg="addSld modSld">
      <pc:chgData name="Lindström Riina" userId="S::riina.lindstrom@ksao.fi::268d0c1c-0bda-4a42-86ef-e5f70aced941" providerId="AD" clId="Web-{9CF87157-DC3D-415B-AB6D-269EB66F7556}" dt="2021-02-22T12:13:27.782" v="10"/>
      <pc:docMkLst>
        <pc:docMk/>
      </pc:docMkLst>
      <pc:sldChg chg="modSp">
        <pc:chgData name="Lindström Riina" userId="S::riina.lindstrom@ksao.fi::268d0c1c-0bda-4a42-86ef-e5f70aced941" providerId="AD" clId="Web-{9CF87157-DC3D-415B-AB6D-269EB66F7556}" dt="2021-02-22T12:13:08.610" v="9" actId="20577"/>
        <pc:sldMkLst>
          <pc:docMk/>
          <pc:sldMk cId="782385677" sldId="256"/>
        </pc:sldMkLst>
        <pc:spChg chg="mod">
          <ac:chgData name="Lindström Riina" userId="S::riina.lindstrom@ksao.fi::268d0c1c-0bda-4a42-86ef-e5f70aced941" providerId="AD" clId="Web-{9CF87157-DC3D-415B-AB6D-269EB66F7556}" dt="2021-02-22T12:13:05.016" v="7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indström Riina" userId="S::riina.lindstrom@ksao.fi::268d0c1c-0bda-4a42-86ef-e5f70aced941" providerId="AD" clId="Web-{9CF87157-DC3D-415B-AB6D-269EB66F7556}" dt="2021-02-22T12:13:08.610" v="9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new">
        <pc:chgData name="Lindström Riina" userId="S::riina.lindstrom@ksao.fi::268d0c1c-0bda-4a42-86ef-e5f70aced941" providerId="AD" clId="Web-{9CF87157-DC3D-415B-AB6D-269EB66F7556}" dt="2021-02-22T12:13:27.782" v="10"/>
        <pc:sldMkLst>
          <pc:docMk/>
          <pc:sldMk cId="3932792823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4D7DC-5644-4570-8F1B-49D26B3153AF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2033-064A-4DE2-9A28-01F3323D63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084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62033-064A-4DE2-9A28-01F3323D639F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13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001AFEA-2442-4A9F-BA37-8C469F306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70908" y="637046"/>
            <a:ext cx="5174207" cy="2971473"/>
          </a:xfrm>
        </p:spPr>
        <p:txBody>
          <a:bodyPr>
            <a:normAutofit/>
          </a:bodyPr>
          <a:lstStyle/>
          <a:p>
            <a:pPr algn="l"/>
            <a:r>
              <a:rPr lang="fi-FI">
                <a:solidFill>
                  <a:srgbClr val="FFFFFF"/>
                </a:solidFill>
                <a:cs typeface="Calibri Light"/>
              </a:rPr>
              <a:t>Veritapaturma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174207" cy="1963486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>
                <a:solidFill>
                  <a:srgbClr val="FFFFFF"/>
                </a:solidFill>
                <a:cs typeface="Calibri"/>
              </a:rPr>
              <a:t>Riina Lindström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E9E432-A407-4A1B-BA1C-4C72C9BC6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Taustaa</a:t>
            </a:r>
          </a:p>
        </p:txBody>
      </p:sp>
      <p:sp>
        <p:nvSpPr>
          <p:cNvPr id="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A22A08-47CA-446F-BFA9-7F4D6C3BB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Veritapaturma = verelle altistuminen, joissa veri voi aiheuttaa tartunnan työntekijälle </a:t>
            </a:r>
            <a:r>
              <a:rPr lang="fi-FI" b="1" dirty="0"/>
              <a:t>eli verisen neulan tai muun verisen esineen viilto tai pisto, veren joutuminen suun limakalvoille tai silmän sidekalvolle sekä veren joutumien haavaiselle tai ihottumaiselle iholle</a:t>
            </a:r>
            <a:r>
              <a:rPr lang="fi-FI" dirty="0"/>
              <a:t>. (Terveelle iholle joutunut veri ei aiheuta tartunnan vaaraa.) </a:t>
            </a:r>
          </a:p>
          <a:p>
            <a:r>
              <a:rPr lang="fi-FI" dirty="0"/>
              <a:t>Veriteitse tarttuvia infektioita ovat hepatiitti B, hepatiitti C sekä HIV.</a:t>
            </a:r>
          </a:p>
          <a:p>
            <a:r>
              <a:rPr lang="fi-FI" dirty="0" err="1"/>
              <a:t>Duodemic</a:t>
            </a:r>
            <a:r>
              <a:rPr lang="fi-FI" dirty="0"/>
              <a:t> 2019: </a:t>
            </a:r>
            <a:r>
              <a:rPr lang="fi-FI" i="1" dirty="0"/>
              <a:t>Terveydenhuollon työntekijöille tapahtuu Suomessa päivittäin useita neulanpistotapaturmia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279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Tartuntariski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fi-FI" sz="2600"/>
              <a:t>Tartuntariski on suurin, kun neula on kontaminoitunut B-hepatiittipositiivisen potilaan verellä. Riski on 20-30 %, jos lähdepotilas on </a:t>
            </a:r>
            <a:r>
              <a:rPr lang="fi-FI" sz="2600" err="1"/>
              <a:t>HBeAg</a:t>
            </a:r>
            <a:r>
              <a:rPr lang="fi-FI" sz="2600"/>
              <a:t>-positiivinen ja 1-6 %, jos lähdepotilas on vain </a:t>
            </a:r>
            <a:r>
              <a:rPr lang="fi-FI" sz="2600" err="1"/>
              <a:t>HBsAg</a:t>
            </a:r>
            <a:r>
              <a:rPr lang="fi-FI" sz="2600"/>
              <a:t>-positiivinen (</a:t>
            </a:r>
            <a:r>
              <a:rPr lang="fi-FI" sz="2600" err="1"/>
              <a:t>HBsAg</a:t>
            </a:r>
            <a:r>
              <a:rPr lang="fi-FI" sz="2600"/>
              <a:t>+, </a:t>
            </a:r>
            <a:r>
              <a:rPr lang="fi-FI" sz="2600" err="1"/>
              <a:t>HBeAg</a:t>
            </a:r>
            <a:r>
              <a:rPr lang="fi-FI" sz="2600"/>
              <a:t>–). </a:t>
            </a:r>
          </a:p>
          <a:p>
            <a:r>
              <a:rPr lang="fi-FI" sz="2600"/>
              <a:t>Vastaavassa tilanteessa C-hepatiittitartunnan riski on noin 1,8 % </a:t>
            </a:r>
          </a:p>
          <a:p>
            <a:r>
              <a:rPr lang="fi-FI" sz="2600"/>
              <a:t>Ja HIV-tartunnan 0,3 %.</a:t>
            </a:r>
          </a:p>
        </p:txBody>
      </p:sp>
    </p:spTree>
    <p:extLst>
      <p:ext uri="{BB962C8B-B14F-4D97-AF65-F5344CB8AC3E}">
        <p14:creationId xmlns:p14="http://schemas.microsoft.com/office/powerpoint/2010/main" val="333930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Ehkäisy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turvavälineiden käyttö, neulansuojuksen takaisin asettamisesta luopuminen, turvaneulojen ja asianmukaisten särmäisjäteastioiden käyttö. B-hepatiittitartuntoja ehkäistään terveydenhuollon työntekijöiden rokotuksin ja työperäisiä HIV-tartuntoja altistustilanteessa nopeasti aloitetulla viruslääkityksellä. </a:t>
            </a:r>
          </a:p>
          <a:p>
            <a:r>
              <a:rPr lang="fi-FI" dirty="0"/>
              <a:t>Toimintatapojen tunteminen neulanpistotapaturman sattuessa</a:t>
            </a:r>
          </a:p>
        </p:txBody>
      </p:sp>
    </p:spTree>
    <p:extLst>
      <p:ext uri="{BB962C8B-B14F-4D97-AF65-F5344CB8AC3E}">
        <p14:creationId xmlns:p14="http://schemas.microsoft.com/office/powerpoint/2010/main" val="64505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 sz="2100">
                <a:solidFill>
                  <a:srgbClr val="FFFFFF"/>
                </a:solidFill>
              </a:rPr>
              <a:t>Toiminta veritapaturmatilanteessa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pisto- tai viiltoalueet puhdistetaan runsaalla juoksevalla vedellä ja heti sen jälkeen 80 prosenttisella alkoholilla (</a:t>
            </a:r>
            <a:r>
              <a:rPr lang="fi-FI" dirty="0" err="1"/>
              <a:t>Dilitus</a:t>
            </a:r>
            <a:r>
              <a:rPr lang="fi-FI" dirty="0"/>
              <a:t>)</a:t>
            </a:r>
          </a:p>
          <a:p>
            <a:r>
              <a:rPr lang="fi-FI" dirty="0"/>
              <a:t>Limakalvoroiskeet huuhdellaan runsaalla juoksevalla vedellä</a:t>
            </a:r>
          </a:p>
          <a:p>
            <a:r>
              <a:rPr lang="fi-FI" dirty="0"/>
              <a:t>Haavaa ei saa puristaa</a:t>
            </a:r>
          </a:p>
          <a:p>
            <a:r>
              <a:rPr lang="fi-FI" dirty="0"/>
              <a:t>Alkoholihaude jätetään iholle kahdeksi minuutiksi (hauteena voi käyttää myös 80 %:sta desinfektiopyyhettä)</a:t>
            </a:r>
          </a:p>
          <a:p>
            <a:r>
              <a:rPr lang="fi-FI" dirty="0"/>
              <a:t>Yhteys terveydenhuoltoon (työ- tai </a:t>
            </a:r>
            <a:r>
              <a:rPr lang="fi-FI" dirty="0" err="1"/>
              <a:t>opiskeluth</a:t>
            </a:r>
            <a:r>
              <a:rPr lang="fi-FI" dirty="0"/>
              <a:t>)</a:t>
            </a:r>
          </a:p>
          <a:p>
            <a:r>
              <a:rPr lang="fi-FI" dirty="0" err="1"/>
              <a:t>HaiPro</a:t>
            </a:r>
            <a:r>
              <a:rPr lang="fi-FI" dirty="0"/>
              <a:t>-ilmoitus</a:t>
            </a:r>
          </a:p>
        </p:txBody>
      </p:sp>
    </p:spTree>
    <p:extLst>
      <p:ext uri="{BB962C8B-B14F-4D97-AF65-F5344CB8AC3E}">
        <p14:creationId xmlns:p14="http://schemas.microsoft.com/office/powerpoint/2010/main" val="162239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-&gt; tutkimuksia veren </a:t>
            </a:r>
            <a:r>
              <a:rPr lang="fi-FI" b="1">
                <a:solidFill>
                  <a:srgbClr val="FFFFFF"/>
                </a:solidFill>
              </a:rPr>
              <a:t>lähteestä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Veren lähteestä tutkitaan veren lähdettä hoitavan yksikön toimesta S-</a:t>
            </a:r>
            <a:r>
              <a:rPr lang="fi-FI" dirty="0" err="1"/>
              <a:t>HBsAg</a:t>
            </a:r>
            <a:r>
              <a:rPr lang="fi-FI" dirty="0"/>
              <a:t> , S-</a:t>
            </a:r>
            <a:r>
              <a:rPr lang="fi-FI" dirty="0" err="1"/>
              <a:t>HCVAb</a:t>
            </a:r>
            <a:r>
              <a:rPr lang="fi-FI" dirty="0"/>
              <a:t> ja S-</a:t>
            </a:r>
            <a:r>
              <a:rPr lang="fi-FI" dirty="0" err="1"/>
              <a:t>HIVAgAb</a:t>
            </a:r>
            <a:r>
              <a:rPr lang="fi-FI" dirty="0"/>
              <a:t>. </a:t>
            </a:r>
          </a:p>
          <a:p>
            <a:r>
              <a:rPr lang="fi-FI" dirty="0"/>
              <a:t>Mikäli lähde ei kykene antamaan suostumustaan (esimerkiksi tajuton potilas), voidaan näytteet ottaa, jos ei ole syytä olettaa, että niistä kieltäytyisi. </a:t>
            </a:r>
          </a:p>
          <a:p>
            <a:r>
              <a:rPr lang="fi-FI" dirty="0"/>
              <a:t>Jos kieltäytyy tutkimuksista, pyritään anamneesilla selvittämään taudin </a:t>
            </a:r>
            <a:r>
              <a:rPr lang="fi-FI" dirty="0" err="1"/>
              <a:t>kantajuuden</a:t>
            </a:r>
            <a:r>
              <a:rPr lang="fi-FI" dirty="0"/>
              <a:t> mahdollisuus (esim. suonensisäisten huumeiden käyttö)</a:t>
            </a:r>
          </a:p>
        </p:txBody>
      </p:sp>
    </p:spTree>
    <p:extLst>
      <p:ext uri="{BB962C8B-B14F-4D97-AF65-F5344CB8AC3E}">
        <p14:creationId xmlns:p14="http://schemas.microsoft.com/office/powerpoint/2010/main" val="25111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-&gt; tutkimuksia </a:t>
            </a:r>
            <a:r>
              <a:rPr lang="fi-FI" b="1">
                <a:solidFill>
                  <a:srgbClr val="FFFFFF"/>
                </a:solidFill>
              </a:rPr>
              <a:t>kohteesta</a:t>
            </a:r>
            <a:r>
              <a:rPr lang="fi-FI">
                <a:solidFill>
                  <a:srgbClr val="FFFFFF"/>
                </a:solidFill>
              </a:rPr>
              <a:t> eli altistuneesta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0-näytteet</a:t>
            </a:r>
          </a:p>
          <a:p>
            <a:r>
              <a:rPr lang="fi-FI" dirty="0"/>
              <a:t>Onko saanut B-hepatiittirokotteet</a:t>
            </a:r>
          </a:p>
          <a:p>
            <a:r>
              <a:rPr lang="fi-FI" dirty="0"/>
              <a:t>Tarvittaessa hepatiitti-B-</a:t>
            </a:r>
            <a:r>
              <a:rPr lang="fi-FI" dirty="0" err="1"/>
              <a:t>immunoglobuliini</a:t>
            </a:r>
            <a:endParaRPr lang="fi-FI" dirty="0"/>
          </a:p>
          <a:p>
            <a:r>
              <a:rPr lang="fi-FI" dirty="0"/>
              <a:t>Seurantanäytteet altistuneesta työterveyshuollossa 1 kk, 3 kk ja 6 kk kuluttua altistuksesta</a:t>
            </a:r>
          </a:p>
          <a:p>
            <a:r>
              <a:rPr lang="fi-FI" dirty="0"/>
              <a:t>Turvaseksi eli kondomin käyttö seurannan ensimmäisen kolmen kuukauden ajan, jos altistuksen lähde on HIV:n tai B-hepatiitin suhteen positiivinen tai lähteestä ei ole saatu näytteitä</a:t>
            </a:r>
          </a:p>
          <a:p>
            <a:r>
              <a:rPr lang="fi-FI" dirty="0"/>
              <a:t>Verenluovutuskielto koko seurannan ajan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5952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318</Words>
  <Application>Microsoft Office PowerPoint</Application>
  <PresentationFormat>Laajakuva</PresentationFormat>
  <Paragraphs>32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Veritapaturma</vt:lpstr>
      <vt:lpstr>Taustaa</vt:lpstr>
      <vt:lpstr>Tartuntariski</vt:lpstr>
      <vt:lpstr>Ehkäisy</vt:lpstr>
      <vt:lpstr>Toiminta veritapaturmatilanteessa</vt:lpstr>
      <vt:lpstr>-&gt; tutkimuksia veren lähteestä</vt:lpstr>
      <vt:lpstr>-&gt; tutkimuksia kohteesta eli altistuneesta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Lindström Riina</dc:creator>
  <cp:lastModifiedBy>Lindström Riina</cp:lastModifiedBy>
  <cp:revision>18</cp:revision>
  <dcterms:created xsi:type="dcterms:W3CDTF">2021-02-22T12:12:54Z</dcterms:created>
  <dcterms:modified xsi:type="dcterms:W3CDTF">2021-02-23T07:32:37Z</dcterms:modified>
</cp:coreProperties>
</file>