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8" r:id="rId7"/>
    <p:sldId id="269" r:id="rId8"/>
    <p:sldId id="259" r:id="rId9"/>
    <p:sldId id="260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PowerPoint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74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443"/>
            <a:ext cx="12192000" cy="6398953"/>
          </a:xfrm>
        </p:spPr>
      </p:pic>
    </p:spTree>
    <p:extLst>
      <p:ext uri="{BB962C8B-B14F-4D97-AF65-F5344CB8AC3E}">
        <p14:creationId xmlns:p14="http://schemas.microsoft.com/office/powerpoint/2010/main" val="235218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443"/>
            <a:ext cx="12192000" cy="6398953"/>
          </a:xfrm>
        </p:spPr>
      </p:pic>
      <p:sp>
        <p:nvSpPr>
          <p:cNvPr id="3" name="Tekstiruutu 2"/>
          <p:cNvSpPr txBox="1"/>
          <p:nvPr/>
        </p:nvSpPr>
        <p:spPr>
          <a:xfrm rot="1701544">
            <a:off x="2043488" y="2627230"/>
            <a:ext cx="8105023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6500" b="1" dirty="0" smtClean="0">
                <a:solidFill>
                  <a:srgbClr val="FF0000"/>
                </a:solidFill>
              </a:rPr>
              <a:t>TEE VAIN SELKEITÄ KAAVIOITA</a:t>
            </a:r>
            <a:endParaRPr lang="fi-FI" sz="6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7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PP-Harjoitus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7869" y="1380931"/>
            <a:ext cx="8826133" cy="4660431"/>
          </a:xfrm>
        </p:spPr>
        <p:txBody>
          <a:bodyPr/>
          <a:lstStyle/>
          <a:p>
            <a:r>
              <a:rPr lang="fi-FI" sz="2200" dirty="0" smtClean="0"/>
              <a:t>PowerPoint –esitys</a:t>
            </a:r>
          </a:p>
          <a:p>
            <a:pPr lvl="1"/>
            <a:r>
              <a:rPr lang="fi-FI" sz="2100" dirty="0" smtClean="0"/>
              <a:t>Aihe vapaa (</a:t>
            </a:r>
            <a:r>
              <a:rPr lang="fi-FI" sz="2000" dirty="0" err="1" smtClean="0"/>
              <a:t>Esim</a:t>
            </a:r>
            <a:r>
              <a:rPr lang="fi-FI" sz="2000" dirty="0" smtClean="0"/>
              <a:t> harrastus, toisen aineen esitelmä…)</a:t>
            </a:r>
          </a:p>
          <a:p>
            <a:pPr lvl="1"/>
            <a:r>
              <a:rPr lang="fi-FI" sz="2100" dirty="0" smtClean="0"/>
              <a:t>5 – 10 diaa</a:t>
            </a:r>
          </a:p>
          <a:p>
            <a:pPr lvl="1"/>
            <a:r>
              <a:rPr lang="fi-FI" sz="2100" dirty="0" smtClean="0"/>
              <a:t>Dioissa on oltava</a:t>
            </a:r>
          </a:p>
          <a:p>
            <a:pPr lvl="2"/>
            <a:r>
              <a:rPr lang="fi-FI" sz="2000" dirty="0" smtClean="0"/>
              <a:t>Siirtymiä, animaatioita</a:t>
            </a:r>
            <a:endParaRPr lang="fi-FI" sz="2000" dirty="0" smtClean="0"/>
          </a:p>
          <a:p>
            <a:pPr lvl="2"/>
            <a:r>
              <a:rPr lang="fi-FI" sz="2000" dirty="0" smtClean="0"/>
              <a:t>Kuvia</a:t>
            </a:r>
          </a:p>
          <a:p>
            <a:pPr lvl="2"/>
            <a:r>
              <a:rPr lang="fi-FI" sz="2000" dirty="0" smtClean="0"/>
              <a:t>Ääntä tai video</a:t>
            </a:r>
          </a:p>
          <a:p>
            <a:pPr lvl="2"/>
            <a:r>
              <a:rPr lang="fi-FI" sz="2000" dirty="0" smtClean="0"/>
              <a:t>Vähintään yksi </a:t>
            </a:r>
            <a:r>
              <a:rPr lang="fi-FI" sz="2000" b="1" dirty="0" smtClean="0">
                <a:solidFill>
                  <a:srgbClr val="FF0000"/>
                </a:solidFill>
              </a:rPr>
              <a:t>itse tehty </a:t>
            </a:r>
            <a:r>
              <a:rPr lang="fi-FI" sz="2000" dirty="0" smtClean="0"/>
              <a:t>kaavio</a:t>
            </a:r>
          </a:p>
          <a:p>
            <a:pPr lvl="2"/>
            <a:r>
              <a:rPr lang="fi-FI" sz="2000" dirty="0" smtClean="0"/>
              <a:t>Kokeile rohkeasti eri ominaisuuksia (ajastus yms.)</a:t>
            </a:r>
            <a:endParaRPr lang="fi-FI" sz="2000" dirty="0" smtClean="0"/>
          </a:p>
          <a:p>
            <a:pPr lvl="1"/>
            <a:r>
              <a:rPr lang="fi-FI" sz="2000" dirty="0" smtClean="0"/>
              <a:t>Valmistaudu pitämään tekemäsi esitelmä</a:t>
            </a:r>
          </a:p>
          <a:p>
            <a:pPr lvl="2"/>
            <a:endParaRPr lang="fi-FI" dirty="0" smtClean="0"/>
          </a:p>
          <a:p>
            <a:pPr lvl="2"/>
            <a:endParaRPr lang="fi-FI" dirty="0" smtClean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688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Vinkkejä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54659"/>
            <a:ext cx="8596668" cy="428670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Kaikki ovat varmasti joskus törmänneet PowerPoint-esitykseen, jossa ihan kaikki asiat on mahdutettu yhdelle </a:t>
            </a:r>
            <a:r>
              <a:rPr lang="fi-FI" dirty="0" err="1"/>
              <a:t>slidelle</a:t>
            </a:r>
            <a:r>
              <a:rPr lang="fi-FI" dirty="0"/>
              <a:t>. Ilmavuudesta tai luettavuudesta ei ole tietoakaan. Älä tee niin. Ihannetapauksessa esityksessä olisi vain yksi asia per </a:t>
            </a:r>
            <a:r>
              <a:rPr lang="fi-FI" dirty="0" err="1"/>
              <a:t>slide</a:t>
            </a:r>
            <a:r>
              <a:rPr lang="fi-FI" dirty="0"/>
              <a:t>. Jos ainoastaan yhden asian esittäminen tuntuu mahdottomalta, tiivistä ja karsi niin paljon kuin mahdollista.</a:t>
            </a:r>
          </a:p>
          <a:p>
            <a:r>
              <a:rPr lang="fi-FI" dirty="0"/>
              <a:t>Kyseessä on esitys. Jätä kalvolle siis vain ne asiat, jotka yleisön on ehdottomasti esityksestä vietävä kotiin. Detaljit voit myöhemmin jakaa helpommin luettavassa muodossa, esim. tekstitiedostona.</a:t>
            </a:r>
            <a:br>
              <a:rPr lang="fi-FI" dirty="0"/>
            </a:br>
            <a:r>
              <a:rPr lang="fi-FI" dirty="0"/>
              <a:t>Jaa sisältöä rohkeasti useammalle kalvolle. Kalvon vaihtaminen ei ole työlästä sinulle, mutta pienellä präntillä olevan tekstin lukeminen yhdeltä kalvolta on yleisöllesi kuin hammaspesu tiskiharjalla.</a:t>
            </a:r>
          </a:p>
          <a:p>
            <a:r>
              <a:rPr lang="fi-FI" dirty="0"/>
              <a:t>Unohda siis koko kalvon mittaiset ranskalaisten viivojen kokoelmat tai pyörremyrskykoukeroiset kaaviot ja tiivistä sanomasi avainsanoiksi tai lyhyiksi lauseiksi. Myös </a:t>
            </a:r>
            <a:r>
              <a:rPr lang="fi-FI" dirty="0" err="1"/>
              <a:t>animointien</a:t>
            </a:r>
            <a:r>
              <a:rPr lang="fi-FI" dirty="0"/>
              <a:t> avulla voit järjestää asiakokonaisuuksia pienemmiksi paloiksi niin, että asiat näkyvät </a:t>
            </a:r>
            <a:r>
              <a:rPr lang="fi-FI" dirty="0" err="1"/>
              <a:t>slidella</a:t>
            </a:r>
            <a:r>
              <a:rPr lang="fi-FI" dirty="0"/>
              <a:t> yksi kerrallaan ja siirtyvät pois tieltä klikattaessa seuraavaan.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519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Vinkkejä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54659"/>
            <a:ext cx="8596668" cy="428670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Kaikki ovat varmasti joskus törmänneet PowerPoint-esitykseen, jossa ihan kaikki asiat on mahdutettu yhdelle </a:t>
            </a:r>
            <a:r>
              <a:rPr lang="fi-FI" dirty="0" err="1"/>
              <a:t>slidelle</a:t>
            </a:r>
            <a:r>
              <a:rPr lang="fi-FI" dirty="0"/>
              <a:t>. Ilmavuudesta tai luettavuudesta ei ole tietoakaan. Älä tee niin. Ihannetapauksessa esityksessä olisi vain yksi asia per </a:t>
            </a:r>
            <a:r>
              <a:rPr lang="fi-FI" dirty="0" err="1"/>
              <a:t>slide</a:t>
            </a:r>
            <a:r>
              <a:rPr lang="fi-FI" dirty="0"/>
              <a:t>. Jos ainoastaan yhden asian esittäminen tuntuu mahdottomalta, tiivistä ja karsi niin paljon kuin mahdollista.</a:t>
            </a:r>
          </a:p>
          <a:p>
            <a:r>
              <a:rPr lang="fi-FI" dirty="0"/>
              <a:t>Kyseessä on esitys. Jätä kalvolle siis vain ne asiat, jotka yleisön on ehdottomasti esityksestä vietävä kotiin. Detaljit voit myöhemmin jakaa helpommin luettavassa muodossa, esim. tekstitiedostona.</a:t>
            </a:r>
            <a:br>
              <a:rPr lang="fi-FI" dirty="0"/>
            </a:br>
            <a:r>
              <a:rPr lang="fi-FI" dirty="0"/>
              <a:t>Jaa sisältöä rohkeasti useammalle kalvolle. Kalvon vaihtaminen ei ole työlästä sinulle, mutta pienellä präntillä olevan tekstin lukeminen yhdeltä kalvolta on yleisöllesi kuin hammaspesu tiskiharjalla.</a:t>
            </a:r>
          </a:p>
          <a:p>
            <a:r>
              <a:rPr lang="fi-FI" dirty="0"/>
              <a:t>Unohda siis koko kalvon mittaiset ranskalaisten viivojen kokoelmat tai pyörremyrskykoukeroiset kaaviot ja tiivistä sanomasi avainsanoiksi tai lyhyiksi lauseiksi. Myös </a:t>
            </a:r>
            <a:r>
              <a:rPr lang="fi-FI" dirty="0" err="1"/>
              <a:t>animointien</a:t>
            </a:r>
            <a:r>
              <a:rPr lang="fi-FI" dirty="0"/>
              <a:t> avulla voit järjestää asiakokonaisuuksia pienemmiksi paloiksi niin, että asiat näkyvät </a:t>
            </a:r>
            <a:r>
              <a:rPr lang="fi-FI" dirty="0" err="1"/>
              <a:t>slidella</a:t>
            </a:r>
            <a:r>
              <a:rPr lang="fi-FI" dirty="0"/>
              <a:t> yksi kerrallaan ja siirtyvät pois tieltä klikattaessa seuraavaan.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 rot="1701544">
            <a:off x="1633326" y="2945272"/>
            <a:ext cx="742710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0" b="1" dirty="0" smtClean="0">
                <a:solidFill>
                  <a:srgbClr val="FF0000"/>
                </a:solidFill>
              </a:rPr>
              <a:t>LESS IS MORE</a:t>
            </a:r>
            <a:endParaRPr lang="fi-FI" sz="9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8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Vinkkejä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i-FI" sz="1200" dirty="0" smtClean="0"/>
              <a:t>Ketä varten esitys on?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Kuva, kaavio vai teksti?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Ole luova – unohda tylsät diat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Käytä tehosteita harkitusti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Valitse esityksen fontti ja ulkoasu huolella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242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Vinkkejä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i-FI" sz="1200" dirty="0" smtClean="0"/>
              <a:t>Ketä varten esitys on?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Kuva, kaavio vai teksti?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Ole luova – unohda tylsät diat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Käytä tehosteita harkitusti</a:t>
            </a:r>
          </a:p>
          <a:p>
            <a:pPr>
              <a:buFontTx/>
              <a:buChar char="-"/>
            </a:pPr>
            <a:endParaRPr lang="fi-FI" sz="1200" dirty="0"/>
          </a:p>
          <a:p>
            <a:pPr>
              <a:buFontTx/>
              <a:buChar char="-"/>
            </a:pPr>
            <a:r>
              <a:rPr lang="fi-FI" sz="1200" dirty="0" smtClean="0"/>
              <a:t>Valitse esityksen fontti ja ulkoasu huolella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 rot="1701544">
            <a:off x="3912194" y="2098479"/>
            <a:ext cx="8105023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7000" b="1" dirty="0" smtClean="0">
                <a:solidFill>
                  <a:srgbClr val="FF0000"/>
                </a:solidFill>
              </a:rPr>
              <a:t>KIRJOITA RIITTÄVÄN ISOLLA</a:t>
            </a:r>
            <a:endParaRPr lang="fi-FI" sz="7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9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Vinkkejä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3" y="1539551"/>
            <a:ext cx="9455711" cy="4501811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fi-FI" sz="3000" dirty="0" smtClean="0"/>
              <a:t>Ketä varten esitys on?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Kuva, kaavio vai teksti?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Ole luova – unohda tylsät diat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Käytä tehosteita harkitusti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Valitse esityksen fontti ja ulkoasu huolella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86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Vinkkejä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3" y="1539551"/>
            <a:ext cx="9455711" cy="4501811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fi-FI" sz="3000" dirty="0" smtClean="0"/>
              <a:t>Ketä varten esitys on?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Kuva, kaavio vai teksti?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Ole luova – unohda tylsät diat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Käytä tehosteita harkitusti</a:t>
            </a:r>
          </a:p>
          <a:p>
            <a:pPr>
              <a:buFontTx/>
              <a:buChar char="-"/>
            </a:pPr>
            <a:endParaRPr lang="fi-FI" sz="3000" dirty="0"/>
          </a:p>
          <a:p>
            <a:pPr>
              <a:buFontTx/>
              <a:buChar char="-"/>
            </a:pPr>
            <a:r>
              <a:rPr lang="fi-FI" sz="3000" dirty="0" smtClean="0"/>
              <a:t>Valitse esityksen fontti ja ulkoasu huolella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 rot="1701544">
            <a:off x="4894378" y="1483388"/>
            <a:ext cx="6930212" cy="270843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500" b="1" dirty="0" smtClean="0">
                <a:solidFill>
                  <a:srgbClr val="FF0000"/>
                </a:solidFill>
              </a:rPr>
              <a:t>ÄLÄ TEE TYLSÄÄ DIAA</a:t>
            </a:r>
            <a:endParaRPr lang="fi-FI" sz="8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73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313773" cy="6875848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7308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Vinkkejä</a:t>
            </a:r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619669" y="2154195"/>
            <a:ext cx="8596668" cy="807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Värit ja </a:t>
            </a:r>
            <a:r>
              <a:rPr lang="fi-FI" dirty="0" smtClean="0">
                <a:solidFill>
                  <a:schemeClr val="bg2">
                    <a:lumMod val="75000"/>
                  </a:schemeClr>
                </a:solidFill>
              </a:rPr>
              <a:t>kuvat voivat </a:t>
            </a:r>
            <a:r>
              <a:rPr lang="fi-FI" dirty="0" smtClean="0">
                <a:solidFill>
                  <a:srgbClr val="00B050"/>
                </a:solidFill>
              </a:rPr>
              <a:t>piristää </a:t>
            </a:r>
            <a:r>
              <a:rPr lang="fi-FI" dirty="0" smtClean="0">
                <a:solidFill>
                  <a:schemeClr val="accent4">
                    <a:lumMod val="50000"/>
                  </a:schemeClr>
                </a:solidFill>
              </a:rPr>
              <a:t>esitystä</a:t>
            </a:r>
            <a:endParaRPr lang="fi-FI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8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313773" cy="6875848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7308"/>
          </a:xfrm>
        </p:spPr>
        <p:txBody>
          <a:bodyPr/>
          <a:lstStyle/>
          <a:p>
            <a:r>
              <a:rPr lang="fi-FI" dirty="0" smtClean="0">
                <a:solidFill>
                  <a:srgbClr val="00B050"/>
                </a:solidFill>
              </a:rPr>
              <a:t>Vinkkejä</a:t>
            </a:r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619669" y="2154195"/>
            <a:ext cx="8596668" cy="8073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i-FI" dirty="0" smtClean="0">
                <a:solidFill>
                  <a:srgbClr val="00B050"/>
                </a:solidFill>
              </a:rPr>
              <a:t>Värit ja </a:t>
            </a:r>
            <a:r>
              <a:rPr lang="fi-FI" dirty="0" smtClean="0">
                <a:solidFill>
                  <a:schemeClr val="bg2">
                    <a:lumMod val="75000"/>
                  </a:schemeClr>
                </a:solidFill>
              </a:rPr>
              <a:t>kuvat voivat </a:t>
            </a:r>
            <a:r>
              <a:rPr lang="fi-FI" dirty="0" smtClean="0">
                <a:solidFill>
                  <a:srgbClr val="00B050"/>
                </a:solidFill>
              </a:rPr>
              <a:t>piristää </a:t>
            </a:r>
            <a:r>
              <a:rPr lang="fi-FI" dirty="0" smtClean="0">
                <a:solidFill>
                  <a:schemeClr val="accent4">
                    <a:lumMod val="50000"/>
                  </a:schemeClr>
                </a:solidFill>
              </a:rPr>
              <a:t>esitystä</a:t>
            </a:r>
            <a:endParaRPr lang="fi-FI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 rot="1701544">
            <a:off x="1592242" y="3184820"/>
            <a:ext cx="8111745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4000" b="1" dirty="0" smtClean="0">
                <a:solidFill>
                  <a:srgbClr val="FF0000"/>
                </a:solidFill>
              </a:rPr>
              <a:t>VARMISTA, ETTÄ TEKSTI EROTTUU TAUSTASTA JA KUVISTA</a:t>
            </a:r>
            <a:endParaRPr lang="fi-FI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0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358</Words>
  <Application>Microsoft Office PowerPoint</Application>
  <PresentationFormat>Laajakuva</PresentationFormat>
  <Paragraphs>70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Pinta</vt:lpstr>
      <vt:lpstr>PowerPoint</vt:lpstr>
      <vt:lpstr>Vinkkejä</vt:lpstr>
      <vt:lpstr>Vinkkejä</vt:lpstr>
      <vt:lpstr>Vinkkejä</vt:lpstr>
      <vt:lpstr>Vinkkejä</vt:lpstr>
      <vt:lpstr>Vinkkejä</vt:lpstr>
      <vt:lpstr>Vinkkejä</vt:lpstr>
      <vt:lpstr>Vinkkejä</vt:lpstr>
      <vt:lpstr>Vinkkejä</vt:lpstr>
      <vt:lpstr>PowerPoint-esitys</vt:lpstr>
      <vt:lpstr>PowerPoint-esitys</vt:lpstr>
      <vt:lpstr>PP-Harjoitus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seiska</dc:creator>
  <cp:lastModifiedBy>Nieminen Lauri</cp:lastModifiedBy>
  <cp:revision>6</cp:revision>
  <dcterms:created xsi:type="dcterms:W3CDTF">2019-12-01T17:25:08Z</dcterms:created>
  <dcterms:modified xsi:type="dcterms:W3CDTF">2019-12-02T07:24:45Z</dcterms:modified>
</cp:coreProperties>
</file>