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69" r:id="rId3"/>
    <p:sldId id="270" r:id="rId4"/>
    <p:sldId id="257" r:id="rId5"/>
    <p:sldId id="272" r:id="rId6"/>
    <p:sldId id="277" r:id="rId7"/>
    <p:sldId id="261" r:id="rId8"/>
    <p:sldId id="273" r:id="rId9"/>
    <p:sldId id="259" r:id="rId10"/>
    <p:sldId id="271" r:id="rId11"/>
    <p:sldId id="262" r:id="rId12"/>
    <p:sldId id="267" r:id="rId13"/>
    <p:sldId id="265" r:id="rId14"/>
    <p:sldId id="275" r:id="rId15"/>
    <p:sldId id="276" r:id="rId16"/>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412" autoAdjust="0"/>
    <p:restoredTop sz="94660"/>
  </p:normalViewPr>
  <p:slideViewPr>
    <p:cSldViewPr>
      <p:cViewPr varScale="1">
        <p:scale>
          <a:sx n="74" d="100"/>
          <a:sy n="74" d="100"/>
        </p:scale>
        <p:origin x="702" y="2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D1C925-0DDC-4174-B66B-447273D9BBE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hu-HU"/>
        </a:p>
      </dgm:t>
    </dgm:pt>
    <dgm:pt modelId="{430DB82C-67FD-44FF-9249-6C4BEA9523BC}">
      <dgm:prSet phldrT="[Szöveg]"/>
      <dgm:spPr/>
      <dgm:t>
        <a:bodyPr/>
        <a:lstStyle/>
        <a:p>
          <a:r>
            <a:rPr lang="hu-HU" noProof="0" dirty="0" err="1" smtClean="0"/>
            <a:t>Receptive</a:t>
          </a:r>
          <a:r>
            <a:rPr lang="hu-HU" noProof="0" dirty="0" smtClean="0"/>
            <a:t> </a:t>
          </a:r>
          <a:r>
            <a:rPr lang="hu-HU" noProof="0" dirty="0" err="1" smtClean="0"/>
            <a:t>skills</a:t>
          </a:r>
          <a:endParaRPr lang="en-GB" noProof="0" dirty="0"/>
        </a:p>
      </dgm:t>
    </dgm:pt>
    <dgm:pt modelId="{A6D93CDA-D0CA-4D01-AE68-38A749A1FBFB}" type="parTrans" cxnId="{269B6A18-AD0C-42D2-B9B9-A10AD9CDDB0D}">
      <dgm:prSet/>
      <dgm:spPr/>
      <dgm:t>
        <a:bodyPr/>
        <a:lstStyle/>
        <a:p>
          <a:endParaRPr lang="hu-HU"/>
        </a:p>
      </dgm:t>
    </dgm:pt>
    <dgm:pt modelId="{843835FB-7234-4C64-B2CE-9E1F9819D0A3}" type="sibTrans" cxnId="{269B6A18-AD0C-42D2-B9B9-A10AD9CDDB0D}">
      <dgm:prSet/>
      <dgm:spPr/>
      <dgm:t>
        <a:bodyPr/>
        <a:lstStyle/>
        <a:p>
          <a:endParaRPr lang="hu-HU"/>
        </a:p>
      </dgm:t>
    </dgm:pt>
    <dgm:pt modelId="{FA187D9B-69F0-4E6F-975E-6752AEEEF02A}">
      <dgm:prSet phldrT="[Szöveg]"/>
      <dgm:spPr/>
      <dgm:t>
        <a:bodyPr/>
        <a:lstStyle/>
        <a:p>
          <a:r>
            <a:rPr lang="hu-HU" dirty="0" err="1" smtClean="0"/>
            <a:t>reading</a:t>
          </a:r>
          <a:endParaRPr lang="hu-HU" dirty="0"/>
        </a:p>
      </dgm:t>
    </dgm:pt>
    <dgm:pt modelId="{265118E8-86F0-48EF-AAF5-BDB6BBD2EEE1}" type="parTrans" cxnId="{B97227F1-C08F-4FFB-AAB0-17018E6CC83F}">
      <dgm:prSet/>
      <dgm:spPr/>
      <dgm:t>
        <a:bodyPr/>
        <a:lstStyle/>
        <a:p>
          <a:endParaRPr lang="hu-HU"/>
        </a:p>
      </dgm:t>
    </dgm:pt>
    <dgm:pt modelId="{627C2008-B96A-4DCE-965A-16669994E77F}" type="sibTrans" cxnId="{B97227F1-C08F-4FFB-AAB0-17018E6CC83F}">
      <dgm:prSet/>
      <dgm:spPr/>
      <dgm:t>
        <a:bodyPr/>
        <a:lstStyle/>
        <a:p>
          <a:endParaRPr lang="hu-HU"/>
        </a:p>
      </dgm:t>
    </dgm:pt>
    <dgm:pt modelId="{DB211C94-4699-477C-B1F4-57D7AC93D40C}">
      <dgm:prSet phldrT="[Szöveg]"/>
      <dgm:spPr/>
      <dgm:t>
        <a:bodyPr/>
        <a:lstStyle/>
        <a:p>
          <a:r>
            <a:rPr lang="hu-HU" dirty="0" err="1" smtClean="0"/>
            <a:t>listening</a:t>
          </a:r>
          <a:endParaRPr lang="hu-HU" dirty="0"/>
        </a:p>
      </dgm:t>
    </dgm:pt>
    <dgm:pt modelId="{B45D0494-A936-4EE8-88BB-DB3B89709D50}" type="parTrans" cxnId="{FEBFD4B6-B014-4646-8E2D-4EE9E10C22F5}">
      <dgm:prSet/>
      <dgm:spPr/>
      <dgm:t>
        <a:bodyPr/>
        <a:lstStyle/>
        <a:p>
          <a:endParaRPr lang="hu-HU"/>
        </a:p>
      </dgm:t>
    </dgm:pt>
    <dgm:pt modelId="{19FD224F-264C-4497-A908-701558941B4A}" type="sibTrans" cxnId="{FEBFD4B6-B014-4646-8E2D-4EE9E10C22F5}">
      <dgm:prSet/>
      <dgm:spPr/>
      <dgm:t>
        <a:bodyPr/>
        <a:lstStyle/>
        <a:p>
          <a:endParaRPr lang="hu-HU"/>
        </a:p>
      </dgm:t>
    </dgm:pt>
    <dgm:pt modelId="{65CFFDD2-BFE9-462A-A697-1953ECE20CE6}">
      <dgm:prSet phldrT="[Szöveg]"/>
      <dgm:spPr/>
      <dgm:t>
        <a:bodyPr/>
        <a:lstStyle/>
        <a:p>
          <a:r>
            <a:rPr lang="hu-HU" dirty="0" err="1" smtClean="0"/>
            <a:t>Productive</a:t>
          </a:r>
          <a:r>
            <a:rPr lang="hu-HU" dirty="0" smtClean="0"/>
            <a:t> </a:t>
          </a:r>
          <a:r>
            <a:rPr lang="hu-HU" dirty="0" err="1" smtClean="0"/>
            <a:t>skills</a:t>
          </a:r>
          <a:endParaRPr lang="hu-HU" dirty="0"/>
        </a:p>
      </dgm:t>
    </dgm:pt>
    <dgm:pt modelId="{3E5833BE-CAB6-47D0-9CA8-6DC9996E3A65}" type="parTrans" cxnId="{28472CAD-4A13-4DEF-9FE1-66DAC2935789}">
      <dgm:prSet/>
      <dgm:spPr/>
      <dgm:t>
        <a:bodyPr/>
        <a:lstStyle/>
        <a:p>
          <a:endParaRPr lang="hu-HU"/>
        </a:p>
      </dgm:t>
    </dgm:pt>
    <dgm:pt modelId="{42F819C3-9F6C-42E2-A1BA-2E4002D7275D}" type="sibTrans" cxnId="{28472CAD-4A13-4DEF-9FE1-66DAC2935789}">
      <dgm:prSet/>
      <dgm:spPr/>
      <dgm:t>
        <a:bodyPr/>
        <a:lstStyle/>
        <a:p>
          <a:endParaRPr lang="hu-HU"/>
        </a:p>
      </dgm:t>
    </dgm:pt>
    <dgm:pt modelId="{F2CE8EA7-30AA-47E9-930E-44165FF63E3D}">
      <dgm:prSet phldrT="[Szöveg]"/>
      <dgm:spPr/>
      <dgm:t>
        <a:bodyPr/>
        <a:lstStyle/>
        <a:p>
          <a:r>
            <a:rPr lang="hu-HU" dirty="0" err="1" smtClean="0"/>
            <a:t>speaking</a:t>
          </a:r>
          <a:endParaRPr lang="hu-HU" dirty="0"/>
        </a:p>
      </dgm:t>
    </dgm:pt>
    <dgm:pt modelId="{9BF4B65C-A4B2-4896-9FBE-F567E2467677}" type="parTrans" cxnId="{052B8DF1-E1E3-47C9-AC69-1488C24037B4}">
      <dgm:prSet/>
      <dgm:spPr/>
      <dgm:t>
        <a:bodyPr/>
        <a:lstStyle/>
        <a:p>
          <a:endParaRPr lang="hu-HU"/>
        </a:p>
      </dgm:t>
    </dgm:pt>
    <dgm:pt modelId="{BE00D95E-68C9-48E0-964F-20C7B34357CB}" type="sibTrans" cxnId="{052B8DF1-E1E3-47C9-AC69-1488C24037B4}">
      <dgm:prSet/>
      <dgm:spPr/>
      <dgm:t>
        <a:bodyPr/>
        <a:lstStyle/>
        <a:p>
          <a:endParaRPr lang="hu-HU"/>
        </a:p>
      </dgm:t>
    </dgm:pt>
    <dgm:pt modelId="{0308DCC0-421A-4341-A745-CFCBE8CF606A}">
      <dgm:prSet phldrT="[Szöveg]"/>
      <dgm:spPr/>
      <dgm:t>
        <a:bodyPr/>
        <a:lstStyle/>
        <a:p>
          <a:r>
            <a:rPr lang="hu-HU" dirty="0" err="1" smtClean="0"/>
            <a:t>writing</a:t>
          </a:r>
          <a:endParaRPr lang="hu-HU" dirty="0"/>
        </a:p>
      </dgm:t>
    </dgm:pt>
    <dgm:pt modelId="{3821E7B4-AA29-4076-B782-776281532755}" type="parTrans" cxnId="{B3B3D02A-E6F7-4CF3-8AED-C250FB555643}">
      <dgm:prSet/>
      <dgm:spPr/>
      <dgm:t>
        <a:bodyPr/>
        <a:lstStyle/>
        <a:p>
          <a:endParaRPr lang="hu-HU"/>
        </a:p>
      </dgm:t>
    </dgm:pt>
    <dgm:pt modelId="{35B2DBDC-EA9D-454E-8E41-41966B1CFA8B}" type="sibTrans" cxnId="{B3B3D02A-E6F7-4CF3-8AED-C250FB555643}">
      <dgm:prSet/>
      <dgm:spPr/>
      <dgm:t>
        <a:bodyPr/>
        <a:lstStyle/>
        <a:p>
          <a:endParaRPr lang="hu-HU"/>
        </a:p>
      </dgm:t>
    </dgm:pt>
    <dgm:pt modelId="{2D65B433-AA90-49C3-976F-F193956DC09F}" type="pres">
      <dgm:prSet presAssocID="{65D1C925-0DDC-4174-B66B-447273D9BBE1}" presName="Name0" presStyleCnt="0">
        <dgm:presLayoutVars>
          <dgm:dir/>
          <dgm:animLvl val="lvl"/>
          <dgm:resizeHandles val="exact"/>
        </dgm:presLayoutVars>
      </dgm:prSet>
      <dgm:spPr/>
      <dgm:t>
        <a:bodyPr/>
        <a:lstStyle/>
        <a:p>
          <a:endParaRPr lang="hu-HU"/>
        </a:p>
      </dgm:t>
    </dgm:pt>
    <dgm:pt modelId="{AB1E9F98-DDEE-4A37-B41E-0AB47A4C6CA9}" type="pres">
      <dgm:prSet presAssocID="{430DB82C-67FD-44FF-9249-6C4BEA9523BC}" presName="composite" presStyleCnt="0"/>
      <dgm:spPr/>
    </dgm:pt>
    <dgm:pt modelId="{07086880-0921-48E9-BFDE-FD714D9C6999}" type="pres">
      <dgm:prSet presAssocID="{430DB82C-67FD-44FF-9249-6C4BEA9523BC}" presName="parTx" presStyleLbl="alignNode1" presStyleIdx="0" presStyleCnt="2">
        <dgm:presLayoutVars>
          <dgm:chMax val="0"/>
          <dgm:chPref val="0"/>
          <dgm:bulletEnabled val="1"/>
        </dgm:presLayoutVars>
      </dgm:prSet>
      <dgm:spPr/>
      <dgm:t>
        <a:bodyPr/>
        <a:lstStyle/>
        <a:p>
          <a:endParaRPr lang="hu-HU"/>
        </a:p>
      </dgm:t>
    </dgm:pt>
    <dgm:pt modelId="{43424FF4-8F8B-4FC3-859B-31AF6BC19056}" type="pres">
      <dgm:prSet presAssocID="{430DB82C-67FD-44FF-9249-6C4BEA9523BC}" presName="desTx" presStyleLbl="alignAccFollowNode1" presStyleIdx="0" presStyleCnt="2">
        <dgm:presLayoutVars>
          <dgm:bulletEnabled val="1"/>
        </dgm:presLayoutVars>
      </dgm:prSet>
      <dgm:spPr/>
      <dgm:t>
        <a:bodyPr/>
        <a:lstStyle/>
        <a:p>
          <a:endParaRPr lang="hu-HU"/>
        </a:p>
      </dgm:t>
    </dgm:pt>
    <dgm:pt modelId="{EBFBE243-556F-4D60-B323-A03A49A1F484}" type="pres">
      <dgm:prSet presAssocID="{843835FB-7234-4C64-B2CE-9E1F9819D0A3}" presName="space" presStyleCnt="0"/>
      <dgm:spPr/>
    </dgm:pt>
    <dgm:pt modelId="{A3893842-B0BD-46E8-846B-EFFDE0469DC6}" type="pres">
      <dgm:prSet presAssocID="{65CFFDD2-BFE9-462A-A697-1953ECE20CE6}" presName="composite" presStyleCnt="0"/>
      <dgm:spPr/>
    </dgm:pt>
    <dgm:pt modelId="{467E7EF4-1DE4-4CFB-9F81-7DCFBC75CE22}" type="pres">
      <dgm:prSet presAssocID="{65CFFDD2-BFE9-462A-A697-1953ECE20CE6}" presName="parTx" presStyleLbl="alignNode1" presStyleIdx="1" presStyleCnt="2">
        <dgm:presLayoutVars>
          <dgm:chMax val="0"/>
          <dgm:chPref val="0"/>
          <dgm:bulletEnabled val="1"/>
        </dgm:presLayoutVars>
      </dgm:prSet>
      <dgm:spPr/>
      <dgm:t>
        <a:bodyPr/>
        <a:lstStyle/>
        <a:p>
          <a:endParaRPr lang="hu-HU"/>
        </a:p>
      </dgm:t>
    </dgm:pt>
    <dgm:pt modelId="{F8D134A5-90F8-44F9-8588-DE2D24C6DD8F}" type="pres">
      <dgm:prSet presAssocID="{65CFFDD2-BFE9-462A-A697-1953ECE20CE6}" presName="desTx" presStyleLbl="alignAccFollowNode1" presStyleIdx="1" presStyleCnt="2">
        <dgm:presLayoutVars>
          <dgm:bulletEnabled val="1"/>
        </dgm:presLayoutVars>
      </dgm:prSet>
      <dgm:spPr/>
      <dgm:t>
        <a:bodyPr/>
        <a:lstStyle/>
        <a:p>
          <a:endParaRPr lang="hu-HU"/>
        </a:p>
      </dgm:t>
    </dgm:pt>
  </dgm:ptLst>
  <dgm:cxnLst>
    <dgm:cxn modelId="{052B8DF1-E1E3-47C9-AC69-1488C24037B4}" srcId="{65CFFDD2-BFE9-462A-A697-1953ECE20CE6}" destId="{F2CE8EA7-30AA-47E9-930E-44165FF63E3D}" srcOrd="0" destOrd="0" parTransId="{9BF4B65C-A4B2-4896-9FBE-F567E2467677}" sibTransId="{BE00D95E-68C9-48E0-964F-20C7B34357CB}"/>
    <dgm:cxn modelId="{217C6ED0-3A39-42F6-899D-F1074356A69D}" type="presOf" srcId="{DB211C94-4699-477C-B1F4-57D7AC93D40C}" destId="{43424FF4-8F8B-4FC3-859B-31AF6BC19056}" srcOrd="0" destOrd="1" presId="urn:microsoft.com/office/officeart/2005/8/layout/hList1"/>
    <dgm:cxn modelId="{28472CAD-4A13-4DEF-9FE1-66DAC2935789}" srcId="{65D1C925-0DDC-4174-B66B-447273D9BBE1}" destId="{65CFFDD2-BFE9-462A-A697-1953ECE20CE6}" srcOrd="1" destOrd="0" parTransId="{3E5833BE-CAB6-47D0-9CA8-6DC9996E3A65}" sibTransId="{42F819C3-9F6C-42E2-A1BA-2E4002D7275D}"/>
    <dgm:cxn modelId="{C2DEA033-BDD6-4A5D-B8E2-19541EB1E9D7}" type="presOf" srcId="{65CFFDD2-BFE9-462A-A697-1953ECE20CE6}" destId="{467E7EF4-1DE4-4CFB-9F81-7DCFBC75CE22}" srcOrd="0" destOrd="0" presId="urn:microsoft.com/office/officeart/2005/8/layout/hList1"/>
    <dgm:cxn modelId="{232AC1AC-6033-4E36-A455-4B5DDA559F87}" type="presOf" srcId="{65D1C925-0DDC-4174-B66B-447273D9BBE1}" destId="{2D65B433-AA90-49C3-976F-F193956DC09F}" srcOrd="0" destOrd="0" presId="urn:microsoft.com/office/officeart/2005/8/layout/hList1"/>
    <dgm:cxn modelId="{7916D4A2-CDC9-4D26-AF70-8C9EA6E4B009}" type="presOf" srcId="{FA187D9B-69F0-4E6F-975E-6752AEEEF02A}" destId="{43424FF4-8F8B-4FC3-859B-31AF6BC19056}" srcOrd="0" destOrd="0" presId="urn:microsoft.com/office/officeart/2005/8/layout/hList1"/>
    <dgm:cxn modelId="{073C4ACB-6B4E-4B8A-A08D-EF29A28D65DB}" type="presOf" srcId="{430DB82C-67FD-44FF-9249-6C4BEA9523BC}" destId="{07086880-0921-48E9-BFDE-FD714D9C6999}" srcOrd="0" destOrd="0" presId="urn:microsoft.com/office/officeart/2005/8/layout/hList1"/>
    <dgm:cxn modelId="{B3B3D02A-E6F7-4CF3-8AED-C250FB555643}" srcId="{65CFFDD2-BFE9-462A-A697-1953ECE20CE6}" destId="{0308DCC0-421A-4341-A745-CFCBE8CF606A}" srcOrd="1" destOrd="0" parTransId="{3821E7B4-AA29-4076-B782-776281532755}" sibTransId="{35B2DBDC-EA9D-454E-8E41-41966B1CFA8B}"/>
    <dgm:cxn modelId="{23A6D7CE-45EF-4B97-869E-910083B0989A}" type="presOf" srcId="{0308DCC0-421A-4341-A745-CFCBE8CF606A}" destId="{F8D134A5-90F8-44F9-8588-DE2D24C6DD8F}" srcOrd="0" destOrd="1" presId="urn:microsoft.com/office/officeart/2005/8/layout/hList1"/>
    <dgm:cxn modelId="{3768CBA7-5FCB-45C9-83C0-0021159AFA08}" type="presOf" srcId="{F2CE8EA7-30AA-47E9-930E-44165FF63E3D}" destId="{F8D134A5-90F8-44F9-8588-DE2D24C6DD8F}" srcOrd="0" destOrd="0" presId="urn:microsoft.com/office/officeart/2005/8/layout/hList1"/>
    <dgm:cxn modelId="{FEBFD4B6-B014-4646-8E2D-4EE9E10C22F5}" srcId="{430DB82C-67FD-44FF-9249-6C4BEA9523BC}" destId="{DB211C94-4699-477C-B1F4-57D7AC93D40C}" srcOrd="1" destOrd="0" parTransId="{B45D0494-A936-4EE8-88BB-DB3B89709D50}" sibTransId="{19FD224F-264C-4497-A908-701558941B4A}"/>
    <dgm:cxn modelId="{269B6A18-AD0C-42D2-B9B9-A10AD9CDDB0D}" srcId="{65D1C925-0DDC-4174-B66B-447273D9BBE1}" destId="{430DB82C-67FD-44FF-9249-6C4BEA9523BC}" srcOrd="0" destOrd="0" parTransId="{A6D93CDA-D0CA-4D01-AE68-38A749A1FBFB}" sibTransId="{843835FB-7234-4C64-B2CE-9E1F9819D0A3}"/>
    <dgm:cxn modelId="{B97227F1-C08F-4FFB-AAB0-17018E6CC83F}" srcId="{430DB82C-67FD-44FF-9249-6C4BEA9523BC}" destId="{FA187D9B-69F0-4E6F-975E-6752AEEEF02A}" srcOrd="0" destOrd="0" parTransId="{265118E8-86F0-48EF-AAF5-BDB6BBD2EEE1}" sibTransId="{627C2008-B96A-4DCE-965A-16669994E77F}"/>
    <dgm:cxn modelId="{828A317C-297D-4D1B-9BED-40AE0F2A6DEE}" type="presParOf" srcId="{2D65B433-AA90-49C3-976F-F193956DC09F}" destId="{AB1E9F98-DDEE-4A37-B41E-0AB47A4C6CA9}" srcOrd="0" destOrd="0" presId="urn:microsoft.com/office/officeart/2005/8/layout/hList1"/>
    <dgm:cxn modelId="{CFA19483-6A92-4FE8-8DC0-FF6B567638D5}" type="presParOf" srcId="{AB1E9F98-DDEE-4A37-B41E-0AB47A4C6CA9}" destId="{07086880-0921-48E9-BFDE-FD714D9C6999}" srcOrd="0" destOrd="0" presId="urn:microsoft.com/office/officeart/2005/8/layout/hList1"/>
    <dgm:cxn modelId="{B619094A-54CC-4FAC-ADC4-3163D70F86A8}" type="presParOf" srcId="{AB1E9F98-DDEE-4A37-B41E-0AB47A4C6CA9}" destId="{43424FF4-8F8B-4FC3-859B-31AF6BC19056}" srcOrd="1" destOrd="0" presId="urn:microsoft.com/office/officeart/2005/8/layout/hList1"/>
    <dgm:cxn modelId="{A27141DC-A75B-4B9C-BB70-8B308277385D}" type="presParOf" srcId="{2D65B433-AA90-49C3-976F-F193956DC09F}" destId="{EBFBE243-556F-4D60-B323-A03A49A1F484}" srcOrd="1" destOrd="0" presId="urn:microsoft.com/office/officeart/2005/8/layout/hList1"/>
    <dgm:cxn modelId="{6CDD2677-D0C6-4653-ABE4-EB6D2DD2E0B6}" type="presParOf" srcId="{2D65B433-AA90-49C3-976F-F193956DC09F}" destId="{A3893842-B0BD-46E8-846B-EFFDE0469DC6}" srcOrd="2" destOrd="0" presId="urn:microsoft.com/office/officeart/2005/8/layout/hList1"/>
    <dgm:cxn modelId="{10F070ED-8DDF-4064-B3BB-53793D2F9FC0}" type="presParOf" srcId="{A3893842-B0BD-46E8-846B-EFFDE0469DC6}" destId="{467E7EF4-1DE4-4CFB-9F81-7DCFBC75CE22}" srcOrd="0" destOrd="0" presId="urn:microsoft.com/office/officeart/2005/8/layout/hList1"/>
    <dgm:cxn modelId="{77C98622-925B-49BF-B573-50AD187D0C5E}" type="presParOf" srcId="{A3893842-B0BD-46E8-846B-EFFDE0469DC6}" destId="{F8D134A5-90F8-44F9-8588-DE2D24C6DD8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E41C998-D061-4B39-BE52-7BFF48C8DD41}"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hu-HU"/>
        </a:p>
      </dgm:t>
    </dgm:pt>
    <dgm:pt modelId="{F2D5ECD4-494F-457F-B465-757D86B8D7C7}">
      <dgm:prSet phldrT="[Szöveg]"/>
      <dgm:spPr/>
      <dgm:t>
        <a:bodyPr/>
        <a:lstStyle/>
        <a:p>
          <a:r>
            <a:rPr lang="hu-HU" dirty="0" smtClean="0"/>
            <a:t>National </a:t>
          </a:r>
          <a:r>
            <a:rPr lang="hu-HU" dirty="0" err="1" smtClean="0"/>
            <a:t>average</a:t>
          </a:r>
          <a:endParaRPr lang="hu-HU" dirty="0"/>
        </a:p>
      </dgm:t>
    </dgm:pt>
    <dgm:pt modelId="{D5369B82-2619-442A-AC6A-9FDA673BAAC3}" type="parTrans" cxnId="{C0CF7444-4D17-484F-B2BC-9E0E2F89C0DB}">
      <dgm:prSet/>
      <dgm:spPr/>
      <dgm:t>
        <a:bodyPr/>
        <a:lstStyle/>
        <a:p>
          <a:endParaRPr lang="hu-HU"/>
        </a:p>
      </dgm:t>
    </dgm:pt>
    <dgm:pt modelId="{D00B7352-F4E9-415D-9822-F54EB13F56F9}" type="sibTrans" cxnId="{C0CF7444-4D17-484F-B2BC-9E0E2F89C0DB}">
      <dgm:prSet/>
      <dgm:spPr/>
      <dgm:t>
        <a:bodyPr/>
        <a:lstStyle/>
        <a:p>
          <a:endParaRPr lang="hu-HU"/>
        </a:p>
      </dgm:t>
    </dgm:pt>
    <dgm:pt modelId="{C84E8E5F-CB3B-4B0A-B558-6141462B2033}">
      <dgm:prSet phldrT="[Szöveg]" custT="1"/>
      <dgm:spPr/>
      <dgm:t>
        <a:bodyPr/>
        <a:lstStyle/>
        <a:p>
          <a:r>
            <a:rPr lang="hu-HU" sz="2000" dirty="0" err="1" smtClean="0"/>
            <a:t>Grade</a:t>
          </a:r>
          <a:r>
            <a:rPr lang="hu-HU" sz="2000" dirty="0" smtClean="0"/>
            <a:t> 6: English 82,9%</a:t>
          </a:r>
          <a:endParaRPr lang="hu-HU" sz="2000" dirty="0"/>
        </a:p>
      </dgm:t>
    </dgm:pt>
    <dgm:pt modelId="{79850287-BEA1-4576-B912-FEDEB4D498B9}" type="parTrans" cxnId="{8165CF82-B677-4698-88AC-6BF24469E60C}">
      <dgm:prSet/>
      <dgm:spPr/>
      <dgm:t>
        <a:bodyPr/>
        <a:lstStyle/>
        <a:p>
          <a:endParaRPr lang="hu-HU"/>
        </a:p>
      </dgm:t>
    </dgm:pt>
    <dgm:pt modelId="{3B758022-F4F3-4589-86AE-A65588B4B184}" type="sibTrans" cxnId="{8165CF82-B677-4698-88AC-6BF24469E60C}">
      <dgm:prSet/>
      <dgm:spPr/>
      <dgm:t>
        <a:bodyPr/>
        <a:lstStyle/>
        <a:p>
          <a:endParaRPr lang="hu-HU"/>
        </a:p>
      </dgm:t>
    </dgm:pt>
    <dgm:pt modelId="{5752DD17-208B-4572-A27F-FE141BAF4B3F}">
      <dgm:prSet phldrT="[Szöveg]" custT="1"/>
      <dgm:spPr/>
      <dgm:t>
        <a:bodyPr/>
        <a:lstStyle/>
        <a:p>
          <a:r>
            <a:rPr lang="hu-HU" sz="2000" dirty="0" err="1" smtClean="0"/>
            <a:t>Grade</a:t>
          </a:r>
          <a:r>
            <a:rPr lang="hu-HU" sz="2000" dirty="0" smtClean="0"/>
            <a:t> 8: </a:t>
          </a:r>
          <a:r>
            <a:rPr lang="hu-HU" sz="2000" dirty="0" err="1" smtClean="0"/>
            <a:t>German</a:t>
          </a:r>
          <a:r>
            <a:rPr lang="hu-HU" sz="2000" dirty="0" smtClean="0"/>
            <a:t> 51,4%</a:t>
          </a:r>
          <a:endParaRPr lang="hu-HU" sz="2000" dirty="0"/>
        </a:p>
      </dgm:t>
    </dgm:pt>
    <dgm:pt modelId="{89998602-5A49-44F0-8745-D69E7B35C597}" type="parTrans" cxnId="{73594A31-B4E5-4C65-840F-95C5CC193E85}">
      <dgm:prSet/>
      <dgm:spPr/>
      <dgm:t>
        <a:bodyPr/>
        <a:lstStyle/>
        <a:p>
          <a:endParaRPr lang="hu-HU"/>
        </a:p>
      </dgm:t>
    </dgm:pt>
    <dgm:pt modelId="{08C71E5C-0C9F-4362-B160-C4D82F9FEB95}" type="sibTrans" cxnId="{73594A31-B4E5-4C65-840F-95C5CC193E85}">
      <dgm:prSet/>
      <dgm:spPr/>
      <dgm:t>
        <a:bodyPr/>
        <a:lstStyle/>
        <a:p>
          <a:endParaRPr lang="hu-HU"/>
        </a:p>
      </dgm:t>
    </dgm:pt>
    <dgm:pt modelId="{77290B5B-ADDE-40B5-A74F-680334C8E8C0}">
      <dgm:prSet phldrT="[Szöveg]"/>
      <dgm:spPr/>
      <dgm:t>
        <a:bodyPr/>
        <a:lstStyle/>
        <a:p>
          <a:r>
            <a:rPr lang="hu-HU" dirty="0" err="1" smtClean="0"/>
            <a:t>Our</a:t>
          </a:r>
          <a:r>
            <a:rPr lang="hu-HU" dirty="0" smtClean="0"/>
            <a:t> </a:t>
          </a:r>
          <a:r>
            <a:rPr lang="hu-HU" dirty="0" err="1" smtClean="0"/>
            <a:t>School</a:t>
          </a:r>
          <a:r>
            <a:rPr lang="hu-HU" dirty="0" smtClean="0"/>
            <a:t> </a:t>
          </a:r>
          <a:r>
            <a:rPr lang="hu-HU" dirty="0" err="1" smtClean="0"/>
            <a:t>Results</a:t>
          </a:r>
          <a:endParaRPr lang="hu-HU" dirty="0"/>
        </a:p>
      </dgm:t>
    </dgm:pt>
    <dgm:pt modelId="{AEC20E01-C888-4F58-8D3E-19DDE4781749}" type="parTrans" cxnId="{2351721B-A89A-4020-A8AD-896E293BCF53}">
      <dgm:prSet/>
      <dgm:spPr/>
      <dgm:t>
        <a:bodyPr/>
        <a:lstStyle/>
        <a:p>
          <a:endParaRPr lang="hu-HU"/>
        </a:p>
      </dgm:t>
    </dgm:pt>
    <dgm:pt modelId="{7CA51EFE-7F84-4E68-808E-F24502787218}" type="sibTrans" cxnId="{2351721B-A89A-4020-A8AD-896E293BCF53}">
      <dgm:prSet/>
      <dgm:spPr/>
      <dgm:t>
        <a:bodyPr/>
        <a:lstStyle/>
        <a:p>
          <a:endParaRPr lang="hu-HU"/>
        </a:p>
      </dgm:t>
    </dgm:pt>
    <dgm:pt modelId="{B58BBD7A-DB00-497A-8A98-0DBD77F55A7B}">
      <dgm:prSet phldrT="[Szöveg]" custT="1"/>
      <dgm:spPr/>
      <dgm:t>
        <a:bodyPr/>
        <a:lstStyle/>
        <a:p>
          <a:r>
            <a:rPr lang="hu-HU" sz="2000" b="0" dirty="0" err="1" smtClean="0"/>
            <a:t>Grade</a:t>
          </a:r>
          <a:r>
            <a:rPr lang="hu-HU" sz="2000" b="0" dirty="0" smtClean="0"/>
            <a:t> 6 English 100%</a:t>
          </a:r>
          <a:endParaRPr lang="hu-HU" sz="2000" b="0" dirty="0"/>
        </a:p>
      </dgm:t>
    </dgm:pt>
    <dgm:pt modelId="{D65428D4-47E5-435F-8955-479B000538A0}" type="parTrans" cxnId="{1CCB1A72-57A3-41A3-A6EA-5507B4A68CE4}">
      <dgm:prSet/>
      <dgm:spPr/>
      <dgm:t>
        <a:bodyPr/>
        <a:lstStyle/>
        <a:p>
          <a:endParaRPr lang="hu-HU"/>
        </a:p>
      </dgm:t>
    </dgm:pt>
    <dgm:pt modelId="{CA5DE9C0-7E6A-4982-8886-9ADA7274E2BA}" type="sibTrans" cxnId="{1CCB1A72-57A3-41A3-A6EA-5507B4A68CE4}">
      <dgm:prSet/>
      <dgm:spPr/>
      <dgm:t>
        <a:bodyPr/>
        <a:lstStyle/>
        <a:p>
          <a:endParaRPr lang="hu-HU"/>
        </a:p>
      </dgm:t>
    </dgm:pt>
    <dgm:pt modelId="{337BEEED-F387-48D4-BB36-9BFDC5E4EC5C}">
      <dgm:prSet phldrT="[Szöveg]" custT="1"/>
      <dgm:spPr/>
      <dgm:t>
        <a:bodyPr/>
        <a:lstStyle/>
        <a:p>
          <a:r>
            <a:rPr lang="hu-HU" sz="2000" dirty="0" err="1" smtClean="0"/>
            <a:t>Grade</a:t>
          </a:r>
          <a:r>
            <a:rPr lang="hu-HU" sz="2000" dirty="0" smtClean="0"/>
            <a:t> 6</a:t>
          </a:r>
        </a:p>
        <a:p>
          <a:r>
            <a:rPr lang="hu-HU" sz="2000" dirty="0" err="1" smtClean="0"/>
            <a:t>German</a:t>
          </a:r>
          <a:r>
            <a:rPr lang="hu-HU" sz="2000" dirty="0" smtClean="0"/>
            <a:t> 100%</a:t>
          </a:r>
          <a:endParaRPr lang="hu-HU" sz="2000" dirty="0"/>
        </a:p>
      </dgm:t>
    </dgm:pt>
    <dgm:pt modelId="{DD506237-56BB-4019-89FB-660A1B8303AB}" type="parTrans" cxnId="{3C5F09BD-0006-4962-B739-F5B1A1A80BF7}">
      <dgm:prSet/>
      <dgm:spPr/>
      <dgm:t>
        <a:bodyPr/>
        <a:lstStyle/>
        <a:p>
          <a:endParaRPr lang="hu-HU"/>
        </a:p>
      </dgm:t>
    </dgm:pt>
    <dgm:pt modelId="{1B90A4AC-EAB5-4A52-8F94-5608F9CA54D7}" type="sibTrans" cxnId="{3C5F09BD-0006-4962-B739-F5B1A1A80BF7}">
      <dgm:prSet/>
      <dgm:spPr/>
      <dgm:t>
        <a:bodyPr/>
        <a:lstStyle/>
        <a:p>
          <a:endParaRPr lang="hu-HU"/>
        </a:p>
      </dgm:t>
    </dgm:pt>
    <dgm:pt modelId="{42AFA293-1C7F-479C-BF9D-10428A2EB599}">
      <dgm:prSet phldrT="[Szöveg]" custT="1"/>
      <dgm:spPr/>
      <dgm:t>
        <a:bodyPr/>
        <a:lstStyle/>
        <a:p>
          <a:r>
            <a:rPr lang="hu-HU" sz="2000" dirty="0" err="1" smtClean="0"/>
            <a:t>Grade</a:t>
          </a:r>
          <a:r>
            <a:rPr lang="hu-HU" sz="2000" dirty="0" smtClean="0"/>
            <a:t>  6: </a:t>
          </a:r>
          <a:r>
            <a:rPr lang="hu-HU" sz="2000" dirty="0" err="1" smtClean="0"/>
            <a:t>German</a:t>
          </a:r>
          <a:r>
            <a:rPr lang="hu-HU" sz="2000" dirty="0" smtClean="0"/>
            <a:t> 72,9%</a:t>
          </a:r>
          <a:endParaRPr lang="hu-HU" sz="2000" dirty="0"/>
        </a:p>
      </dgm:t>
    </dgm:pt>
    <dgm:pt modelId="{01901C61-35A3-4275-B902-47AC0396E53E}" type="parTrans" cxnId="{28383B94-7448-4D1B-B01B-575E6FA42B24}">
      <dgm:prSet/>
      <dgm:spPr/>
      <dgm:t>
        <a:bodyPr/>
        <a:lstStyle/>
        <a:p>
          <a:endParaRPr lang="hu-HU"/>
        </a:p>
      </dgm:t>
    </dgm:pt>
    <dgm:pt modelId="{DF59C1BC-B184-4E81-B71D-E30AAFA6EA8F}" type="sibTrans" cxnId="{28383B94-7448-4D1B-B01B-575E6FA42B24}">
      <dgm:prSet/>
      <dgm:spPr/>
      <dgm:t>
        <a:bodyPr/>
        <a:lstStyle/>
        <a:p>
          <a:endParaRPr lang="hu-HU"/>
        </a:p>
      </dgm:t>
    </dgm:pt>
    <dgm:pt modelId="{E0B960EA-FEB1-44D6-BCAA-9F013E95A7D2}">
      <dgm:prSet phldrT="[Szöveg]" custT="1"/>
      <dgm:spPr/>
      <dgm:t>
        <a:bodyPr/>
        <a:lstStyle/>
        <a:p>
          <a:endParaRPr lang="hu-HU" sz="2000" b="0" dirty="0" smtClean="0"/>
        </a:p>
        <a:p>
          <a:r>
            <a:rPr lang="hu-HU" sz="2000" b="0" dirty="0" err="1" smtClean="0"/>
            <a:t>Grade</a:t>
          </a:r>
          <a:r>
            <a:rPr lang="hu-HU" sz="2000" b="0" dirty="0" smtClean="0"/>
            <a:t> 8: English 69,9%</a:t>
          </a:r>
        </a:p>
        <a:p>
          <a:endParaRPr lang="hu-HU" sz="2000" b="0" dirty="0"/>
        </a:p>
      </dgm:t>
    </dgm:pt>
    <dgm:pt modelId="{A3DAC7BF-7A3E-409E-8B05-BD36E575F565}" type="parTrans" cxnId="{BC7C75E6-AF0C-4E0B-98AC-C0E92A7710B3}">
      <dgm:prSet/>
      <dgm:spPr/>
      <dgm:t>
        <a:bodyPr/>
        <a:lstStyle/>
        <a:p>
          <a:endParaRPr lang="hu-HU"/>
        </a:p>
      </dgm:t>
    </dgm:pt>
    <dgm:pt modelId="{2B22E24F-939F-40A7-B63B-A59A87B7EF03}" type="sibTrans" cxnId="{BC7C75E6-AF0C-4E0B-98AC-C0E92A7710B3}">
      <dgm:prSet/>
      <dgm:spPr/>
      <dgm:t>
        <a:bodyPr/>
        <a:lstStyle/>
        <a:p>
          <a:endParaRPr lang="hu-HU"/>
        </a:p>
      </dgm:t>
    </dgm:pt>
    <dgm:pt modelId="{A0D80D9E-E7B9-476E-87FC-48E4FB2DDFAE}">
      <dgm:prSet phldrT="[Szöveg]"/>
      <dgm:spPr/>
      <dgm:t>
        <a:bodyPr/>
        <a:lstStyle/>
        <a:p>
          <a:r>
            <a:rPr lang="hu-HU" dirty="0" err="1" smtClean="0"/>
            <a:t>Grade</a:t>
          </a:r>
          <a:r>
            <a:rPr lang="hu-HU" dirty="0" smtClean="0"/>
            <a:t> 8 </a:t>
          </a:r>
          <a:r>
            <a:rPr lang="hu-HU" dirty="0" err="1" smtClean="0"/>
            <a:t>German</a:t>
          </a:r>
          <a:r>
            <a:rPr lang="hu-HU" dirty="0" smtClean="0"/>
            <a:t> 92,3%</a:t>
          </a:r>
          <a:endParaRPr lang="hu-HU" dirty="0"/>
        </a:p>
      </dgm:t>
    </dgm:pt>
    <dgm:pt modelId="{1CB91E24-181B-46B7-935A-F4BC73DEB8F1}" type="parTrans" cxnId="{B7140362-7013-4DAB-BEF1-1071B65CBFF8}">
      <dgm:prSet/>
      <dgm:spPr/>
      <dgm:t>
        <a:bodyPr/>
        <a:lstStyle/>
        <a:p>
          <a:endParaRPr lang="hu-HU"/>
        </a:p>
      </dgm:t>
    </dgm:pt>
    <dgm:pt modelId="{D8B9BCD9-A2A3-4EBC-9219-1400EDE5442E}" type="sibTrans" cxnId="{B7140362-7013-4DAB-BEF1-1071B65CBFF8}">
      <dgm:prSet/>
      <dgm:spPr/>
      <dgm:t>
        <a:bodyPr/>
        <a:lstStyle/>
        <a:p>
          <a:endParaRPr lang="hu-HU"/>
        </a:p>
      </dgm:t>
    </dgm:pt>
    <dgm:pt modelId="{55578502-AF3F-4615-A437-94D7A5F91FB6}">
      <dgm:prSet phldrT="[Szöveg]"/>
      <dgm:spPr/>
      <dgm:t>
        <a:bodyPr/>
        <a:lstStyle/>
        <a:p>
          <a:r>
            <a:rPr lang="hu-HU" dirty="0" err="1" smtClean="0"/>
            <a:t>Grade</a:t>
          </a:r>
          <a:r>
            <a:rPr lang="hu-HU" dirty="0" smtClean="0"/>
            <a:t> 8 English 100%</a:t>
          </a:r>
          <a:endParaRPr lang="hu-HU" dirty="0"/>
        </a:p>
      </dgm:t>
    </dgm:pt>
    <dgm:pt modelId="{B9495BE4-BB1B-4553-BAA8-152509F88DC2}" type="parTrans" cxnId="{280C1EE5-0F2E-4598-A689-6F359D5206D6}">
      <dgm:prSet/>
      <dgm:spPr/>
      <dgm:t>
        <a:bodyPr/>
        <a:lstStyle/>
        <a:p>
          <a:endParaRPr lang="hu-HU"/>
        </a:p>
      </dgm:t>
    </dgm:pt>
    <dgm:pt modelId="{E75529D3-A9C9-4F8D-B1CF-259DA3E59F9A}" type="sibTrans" cxnId="{280C1EE5-0F2E-4598-A689-6F359D5206D6}">
      <dgm:prSet/>
      <dgm:spPr/>
      <dgm:t>
        <a:bodyPr/>
        <a:lstStyle/>
        <a:p>
          <a:endParaRPr lang="hu-HU"/>
        </a:p>
      </dgm:t>
    </dgm:pt>
    <dgm:pt modelId="{42AB27AE-0F0C-4B0D-91D5-D9D6489299F5}" type="pres">
      <dgm:prSet presAssocID="{CE41C998-D061-4B39-BE52-7BFF48C8DD41}" presName="diagram" presStyleCnt="0">
        <dgm:presLayoutVars>
          <dgm:chPref val="1"/>
          <dgm:dir/>
          <dgm:animOne val="branch"/>
          <dgm:animLvl val="lvl"/>
          <dgm:resizeHandles/>
        </dgm:presLayoutVars>
      </dgm:prSet>
      <dgm:spPr/>
      <dgm:t>
        <a:bodyPr/>
        <a:lstStyle/>
        <a:p>
          <a:endParaRPr lang="hu-HU"/>
        </a:p>
      </dgm:t>
    </dgm:pt>
    <dgm:pt modelId="{5B9B1AA7-6021-449D-8888-2EFECB0805E6}" type="pres">
      <dgm:prSet presAssocID="{F2D5ECD4-494F-457F-B465-757D86B8D7C7}" presName="root" presStyleCnt="0"/>
      <dgm:spPr/>
    </dgm:pt>
    <dgm:pt modelId="{EF6CBCC1-F00C-419A-8267-9E561C14D186}" type="pres">
      <dgm:prSet presAssocID="{F2D5ECD4-494F-457F-B465-757D86B8D7C7}" presName="rootComposite" presStyleCnt="0"/>
      <dgm:spPr/>
    </dgm:pt>
    <dgm:pt modelId="{99F3B2B6-234C-4DB6-B6BF-47C11704DDF3}" type="pres">
      <dgm:prSet presAssocID="{F2D5ECD4-494F-457F-B465-757D86B8D7C7}" presName="rootText" presStyleLbl="node1" presStyleIdx="0" presStyleCnt="2"/>
      <dgm:spPr/>
      <dgm:t>
        <a:bodyPr/>
        <a:lstStyle/>
        <a:p>
          <a:endParaRPr lang="hu-HU"/>
        </a:p>
      </dgm:t>
    </dgm:pt>
    <dgm:pt modelId="{2D3FE0A6-D864-48A2-B3D1-1ADDF82E2F89}" type="pres">
      <dgm:prSet presAssocID="{F2D5ECD4-494F-457F-B465-757D86B8D7C7}" presName="rootConnector" presStyleLbl="node1" presStyleIdx="0" presStyleCnt="2"/>
      <dgm:spPr/>
      <dgm:t>
        <a:bodyPr/>
        <a:lstStyle/>
        <a:p>
          <a:endParaRPr lang="hu-HU"/>
        </a:p>
      </dgm:t>
    </dgm:pt>
    <dgm:pt modelId="{018A3FEF-6D1B-4413-8199-948A78920DD2}" type="pres">
      <dgm:prSet presAssocID="{F2D5ECD4-494F-457F-B465-757D86B8D7C7}" presName="childShape" presStyleCnt="0"/>
      <dgm:spPr/>
    </dgm:pt>
    <dgm:pt modelId="{C4879D05-2135-459C-94FD-A828AB6DEAB4}" type="pres">
      <dgm:prSet presAssocID="{79850287-BEA1-4576-B912-FEDEB4D498B9}" presName="Name13" presStyleLbl="parChTrans1D2" presStyleIdx="0" presStyleCnt="8"/>
      <dgm:spPr/>
      <dgm:t>
        <a:bodyPr/>
        <a:lstStyle/>
        <a:p>
          <a:endParaRPr lang="hu-HU"/>
        </a:p>
      </dgm:t>
    </dgm:pt>
    <dgm:pt modelId="{BB44463C-355D-4EAA-BDBD-2404E34D9478}" type="pres">
      <dgm:prSet presAssocID="{C84E8E5F-CB3B-4B0A-B558-6141462B2033}" presName="childText" presStyleLbl="bgAcc1" presStyleIdx="0" presStyleCnt="8" custLinFactNeighborX="-681" custLinFactNeighborY="4115">
        <dgm:presLayoutVars>
          <dgm:bulletEnabled val="1"/>
        </dgm:presLayoutVars>
      </dgm:prSet>
      <dgm:spPr/>
      <dgm:t>
        <a:bodyPr/>
        <a:lstStyle/>
        <a:p>
          <a:endParaRPr lang="hu-HU"/>
        </a:p>
      </dgm:t>
    </dgm:pt>
    <dgm:pt modelId="{32318572-6DEC-4C01-9264-63772545C0DA}" type="pres">
      <dgm:prSet presAssocID="{01901C61-35A3-4275-B902-47AC0396E53E}" presName="Name13" presStyleLbl="parChTrans1D2" presStyleIdx="1" presStyleCnt="8"/>
      <dgm:spPr/>
      <dgm:t>
        <a:bodyPr/>
        <a:lstStyle/>
        <a:p>
          <a:endParaRPr lang="hu-HU"/>
        </a:p>
      </dgm:t>
    </dgm:pt>
    <dgm:pt modelId="{57CDA757-2077-46EC-AB70-229BED1D97D8}" type="pres">
      <dgm:prSet presAssocID="{42AFA293-1C7F-479C-BF9D-10428A2EB599}" presName="childText" presStyleLbl="bgAcc1" presStyleIdx="1" presStyleCnt="8">
        <dgm:presLayoutVars>
          <dgm:bulletEnabled val="1"/>
        </dgm:presLayoutVars>
      </dgm:prSet>
      <dgm:spPr/>
      <dgm:t>
        <a:bodyPr/>
        <a:lstStyle/>
        <a:p>
          <a:endParaRPr lang="hu-HU"/>
        </a:p>
      </dgm:t>
    </dgm:pt>
    <dgm:pt modelId="{4135A060-EC69-46C6-AAE0-3643921C05F8}" type="pres">
      <dgm:prSet presAssocID="{A3DAC7BF-7A3E-409E-8B05-BD36E575F565}" presName="Name13" presStyleLbl="parChTrans1D2" presStyleIdx="2" presStyleCnt="8"/>
      <dgm:spPr/>
      <dgm:t>
        <a:bodyPr/>
        <a:lstStyle/>
        <a:p>
          <a:endParaRPr lang="hu-HU"/>
        </a:p>
      </dgm:t>
    </dgm:pt>
    <dgm:pt modelId="{E7EED43C-5F67-4F61-B3F2-714F35A88100}" type="pres">
      <dgm:prSet presAssocID="{E0B960EA-FEB1-44D6-BCAA-9F013E95A7D2}" presName="childText" presStyleLbl="bgAcc1" presStyleIdx="2" presStyleCnt="8">
        <dgm:presLayoutVars>
          <dgm:bulletEnabled val="1"/>
        </dgm:presLayoutVars>
      </dgm:prSet>
      <dgm:spPr/>
      <dgm:t>
        <a:bodyPr/>
        <a:lstStyle/>
        <a:p>
          <a:endParaRPr lang="hu-HU"/>
        </a:p>
      </dgm:t>
    </dgm:pt>
    <dgm:pt modelId="{F0FCC37C-6D68-4457-9B38-456B8885CD7F}" type="pres">
      <dgm:prSet presAssocID="{89998602-5A49-44F0-8745-D69E7B35C597}" presName="Name13" presStyleLbl="parChTrans1D2" presStyleIdx="3" presStyleCnt="8"/>
      <dgm:spPr/>
      <dgm:t>
        <a:bodyPr/>
        <a:lstStyle/>
        <a:p>
          <a:endParaRPr lang="hu-HU"/>
        </a:p>
      </dgm:t>
    </dgm:pt>
    <dgm:pt modelId="{43139258-81C8-47AD-8581-12B018259675}" type="pres">
      <dgm:prSet presAssocID="{5752DD17-208B-4572-A27F-FE141BAF4B3F}" presName="childText" presStyleLbl="bgAcc1" presStyleIdx="3" presStyleCnt="8">
        <dgm:presLayoutVars>
          <dgm:bulletEnabled val="1"/>
        </dgm:presLayoutVars>
      </dgm:prSet>
      <dgm:spPr/>
      <dgm:t>
        <a:bodyPr/>
        <a:lstStyle/>
        <a:p>
          <a:endParaRPr lang="hu-HU"/>
        </a:p>
      </dgm:t>
    </dgm:pt>
    <dgm:pt modelId="{500CF035-282B-4CA7-B76F-F061AB78464B}" type="pres">
      <dgm:prSet presAssocID="{77290B5B-ADDE-40B5-A74F-680334C8E8C0}" presName="root" presStyleCnt="0"/>
      <dgm:spPr/>
    </dgm:pt>
    <dgm:pt modelId="{77A65A75-1DED-4D0C-9464-6BA93CA1B47B}" type="pres">
      <dgm:prSet presAssocID="{77290B5B-ADDE-40B5-A74F-680334C8E8C0}" presName="rootComposite" presStyleCnt="0"/>
      <dgm:spPr/>
    </dgm:pt>
    <dgm:pt modelId="{16EA3BB3-280D-4AFB-86AD-513863818000}" type="pres">
      <dgm:prSet presAssocID="{77290B5B-ADDE-40B5-A74F-680334C8E8C0}" presName="rootText" presStyleLbl="node1" presStyleIdx="1" presStyleCnt="2"/>
      <dgm:spPr/>
      <dgm:t>
        <a:bodyPr/>
        <a:lstStyle/>
        <a:p>
          <a:endParaRPr lang="hu-HU"/>
        </a:p>
      </dgm:t>
    </dgm:pt>
    <dgm:pt modelId="{C535FA5F-146D-4E66-B975-FF6E22A4F470}" type="pres">
      <dgm:prSet presAssocID="{77290B5B-ADDE-40B5-A74F-680334C8E8C0}" presName="rootConnector" presStyleLbl="node1" presStyleIdx="1" presStyleCnt="2"/>
      <dgm:spPr/>
      <dgm:t>
        <a:bodyPr/>
        <a:lstStyle/>
        <a:p>
          <a:endParaRPr lang="hu-HU"/>
        </a:p>
      </dgm:t>
    </dgm:pt>
    <dgm:pt modelId="{4F88D845-A3EF-4F14-9FF8-BF6D8C0BEF05}" type="pres">
      <dgm:prSet presAssocID="{77290B5B-ADDE-40B5-A74F-680334C8E8C0}" presName="childShape" presStyleCnt="0"/>
      <dgm:spPr/>
    </dgm:pt>
    <dgm:pt modelId="{245E97E9-4498-4930-83DB-E30CD2758697}" type="pres">
      <dgm:prSet presAssocID="{D65428D4-47E5-435F-8955-479B000538A0}" presName="Name13" presStyleLbl="parChTrans1D2" presStyleIdx="4" presStyleCnt="8"/>
      <dgm:spPr/>
      <dgm:t>
        <a:bodyPr/>
        <a:lstStyle/>
        <a:p>
          <a:endParaRPr lang="hu-HU"/>
        </a:p>
      </dgm:t>
    </dgm:pt>
    <dgm:pt modelId="{519CD9C2-04F8-4E47-AB91-C32CF3EC207D}" type="pres">
      <dgm:prSet presAssocID="{B58BBD7A-DB00-497A-8A98-0DBD77F55A7B}" presName="childText" presStyleLbl="bgAcc1" presStyleIdx="4" presStyleCnt="8">
        <dgm:presLayoutVars>
          <dgm:bulletEnabled val="1"/>
        </dgm:presLayoutVars>
      </dgm:prSet>
      <dgm:spPr/>
      <dgm:t>
        <a:bodyPr/>
        <a:lstStyle/>
        <a:p>
          <a:endParaRPr lang="hu-HU"/>
        </a:p>
      </dgm:t>
    </dgm:pt>
    <dgm:pt modelId="{706FF7F3-5FA8-49DE-9162-FD61A25FD437}" type="pres">
      <dgm:prSet presAssocID="{DD506237-56BB-4019-89FB-660A1B8303AB}" presName="Name13" presStyleLbl="parChTrans1D2" presStyleIdx="5" presStyleCnt="8"/>
      <dgm:spPr/>
      <dgm:t>
        <a:bodyPr/>
        <a:lstStyle/>
        <a:p>
          <a:endParaRPr lang="hu-HU"/>
        </a:p>
      </dgm:t>
    </dgm:pt>
    <dgm:pt modelId="{08C524C6-B974-4064-8EAA-1A22EB38E3D4}" type="pres">
      <dgm:prSet presAssocID="{337BEEED-F387-48D4-BB36-9BFDC5E4EC5C}" presName="childText" presStyleLbl="bgAcc1" presStyleIdx="5" presStyleCnt="8" custLinFactNeighborX="-1108" custLinFactNeighborY="1788">
        <dgm:presLayoutVars>
          <dgm:bulletEnabled val="1"/>
        </dgm:presLayoutVars>
      </dgm:prSet>
      <dgm:spPr/>
      <dgm:t>
        <a:bodyPr/>
        <a:lstStyle/>
        <a:p>
          <a:endParaRPr lang="hu-HU"/>
        </a:p>
      </dgm:t>
    </dgm:pt>
    <dgm:pt modelId="{F66DB307-4A53-4AF6-9766-8C48856B9811}" type="pres">
      <dgm:prSet presAssocID="{B9495BE4-BB1B-4553-BAA8-152509F88DC2}" presName="Name13" presStyleLbl="parChTrans1D2" presStyleIdx="6" presStyleCnt="8"/>
      <dgm:spPr/>
      <dgm:t>
        <a:bodyPr/>
        <a:lstStyle/>
        <a:p>
          <a:endParaRPr lang="hu-HU"/>
        </a:p>
      </dgm:t>
    </dgm:pt>
    <dgm:pt modelId="{E1EA2660-58F1-4A86-87C9-04CA043C9DC0}" type="pres">
      <dgm:prSet presAssocID="{55578502-AF3F-4615-A437-94D7A5F91FB6}" presName="childText" presStyleLbl="bgAcc1" presStyleIdx="6" presStyleCnt="8">
        <dgm:presLayoutVars>
          <dgm:bulletEnabled val="1"/>
        </dgm:presLayoutVars>
      </dgm:prSet>
      <dgm:spPr/>
      <dgm:t>
        <a:bodyPr/>
        <a:lstStyle/>
        <a:p>
          <a:endParaRPr lang="hu-HU"/>
        </a:p>
      </dgm:t>
    </dgm:pt>
    <dgm:pt modelId="{AF3BA43F-6AD7-480E-B863-312B7AD0A83D}" type="pres">
      <dgm:prSet presAssocID="{1CB91E24-181B-46B7-935A-F4BC73DEB8F1}" presName="Name13" presStyleLbl="parChTrans1D2" presStyleIdx="7" presStyleCnt="8"/>
      <dgm:spPr/>
      <dgm:t>
        <a:bodyPr/>
        <a:lstStyle/>
        <a:p>
          <a:endParaRPr lang="hu-HU"/>
        </a:p>
      </dgm:t>
    </dgm:pt>
    <dgm:pt modelId="{D1CC7BDF-2DB7-4D7D-A133-CCD70A908F25}" type="pres">
      <dgm:prSet presAssocID="{A0D80D9E-E7B9-476E-87FC-48E4FB2DDFAE}" presName="childText" presStyleLbl="bgAcc1" presStyleIdx="7" presStyleCnt="8" custLinFactNeighborX="-615" custLinFactNeighborY="-3797">
        <dgm:presLayoutVars>
          <dgm:bulletEnabled val="1"/>
        </dgm:presLayoutVars>
      </dgm:prSet>
      <dgm:spPr/>
      <dgm:t>
        <a:bodyPr/>
        <a:lstStyle/>
        <a:p>
          <a:endParaRPr lang="hu-HU"/>
        </a:p>
      </dgm:t>
    </dgm:pt>
  </dgm:ptLst>
  <dgm:cxnLst>
    <dgm:cxn modelId="{F0969B81-EA0D-420D-8316-1AA291AEE844}" type="presOf" srcId="{55578502-AF3F-4615-A437-94D7A5F91FB6}" destId="{E1EA2660-58F1-4A86-87C9-04CA043C9DC0}" srcOrd="0" destOrd="0" presId="urn:microsoft.com/office/officeart/2005/8/layout/hierarchy3"/>
    <dgm:cxn modelId="{29E89719-D08F-4280-9D43-E27344DF0F0E}" type="presOf" srcId="{89998602-5A49-44F0-8745-D69E7B35C597}" destId="{F0FCC37C-6D68-4457-9B38-456B8885CD7F}" srcOrd="0" destOrd="0" presId="urn:microsoft.com/office/officeart/2005/8/layout/hierarchy3"/>
    <dgm:cxn modelId="{EF872CF9-43F3-4BE9-890E-5455B58B21FC}" type="presOf" srcId="{A0D80D9E-E7B9-476E-87FC-48E4FB2DDFAE}" destId="{D1CC7BDF-2DB7-4D7D-A133-CCD70A908F25}" srcOrd="0" destOrd="0" presId="urn:microsoft.com/office/officeart/2005/8/layout/hierarchy3"/>
    <dgm:cxn modelId="{3C5F09BD-0006-4962-B739-F5B1A1A80BF7}" srcId="{77290B5B-ADDE-40B5-A74F-680334C8E8C0}" destId="{337BEEED-F387-48D4-BB36-9BFDC5E4EC5C}" srcOrd="1" destOrd="0" parTransId="{DD506237-56BB-4019-89FB-660A1B8303AB}" sibTransId="{1B90A4AC-EAB5-4A52-8F94-5608F9CA54D7}"/>
    <dgm:cxn modelId="{14AA8D13-E904-41F4-82A0-CCCB0C2F454E}" type="presOf" srcId="{C84E8E5F-CB3B-4B0A-B558-6141462B2033}" destId="{BB44463C-355D-4EAA-BDBD-2404E34D9478}" srcOrd="0" destOrd="0" presId="urn:microsoft.com/office/officeart/2005/8/layout/hierarchy3"/>
    <dgm:cxn modelId="{73594A31-B4E5-4C65-840F-95C5CC193E85}" srcId="{F2D5ECD4-494F-457F-B465-757D86B8D7C7}" destId="{5752DD17-208B-4572-A27F-FE141BAF4B3F}" srcOrd="3" destOrd="0" parTransId="{89998602-5A49-44F0-8745-D69E7B35C597}" sibTransId="{08C71E5C-0C9F-4362-B160-C4D82F9FEB95}"/>
    <dgm:cxn modelId="{357792B6-0091-409E-A7AE-623C1D4C0D1C}" type="presOf" srcId="{77290B5B-ADDE-40B5-A74F-680334C8E8C0}" destId="{C535FA5F-146D-4E66-B975-FF6E22A4F470}" srcOrd="1" destOrd="0" presId="urn:microsoft.com/office/officeart/2005/8/layout/hierarchy3"/>
    <dgm:cxn modelId="{542193A3-4676-47F0-92E2-1F95CC2EEBAE}" type="presOf" srcId="{42AFA293-1C7F-479C-BF9D-10428A2EB599}" destId="{57CDA757-2077-46EC-AB70-229BED1D97D8}" srcOrd="0" destOrd="0" presId="urn:microsoft.com/office/officeart/2005/8/layout/hierarchy3"/>
    <dgm:cxn modelId="{1A3E504A-BB48-4D73-BC44-C80FB8DF99E3}" type="presOf" srcId="{5752DD17-208B-4572-A27F-FE141BAF4B3F}" destId="{43139258-81C8-47AD-8581-12B018259675}" srcOrd="0" destOrd="0" presId="urn:microsoft.com/office/officeart/2005/8/layout/hierarchy3"/>
    <dgm:cxn modelId="{1A275E28-3222-4138-9B9E-09A1686AB4BE}" type="presOf" srcId="{CE41C998-D061-4B39-BE52-7BFF48C8DD41}" destId="{42AB27AE-0F0C-4B0D-91D5-D9D6489299F5}" srcOrd="0" destOrd="0" presId="urn:microsoft.com/office/officeart/2005/8/layout/hierarchy3"/>
    <dgm:cxn modelId="{2351721B-A89A-4020-A8AD-896E293BCF53}" srcId="{CE41C998-D061-4B39-BE52-7BFF48C8DD41}" destId="{77290B5B-ADDE-40B5-A74F-680334C8E8C0}" srcOrd="1" destOrd="0" parTransId="{AEC20E01-C888-4F58-8D3E-19DDE4781749}" sibTransId="{7CA51EFE-7F84-4E68-808E-F24502787218}"/>
    <dgm:cxn modelId="{7B8577E9-CDFC-4E32-B29A-57B252D4B959}" type="presOf" srcId="{A3DAC7BF-7A3E-409E-8B05-BD36E575F565}" destId="{4135A060-EC69-46C6-AAE0-3643921C05F8}" srcOrd="0" destOrd="0" presId="urn:microsoft.com/office/officeart/2005/8/layout/hierarchy3"/>
    <dgm:cxn modelId="{6AE2C1F7-A169-479F-A5D6-71D9AFA1696B}" type="presOf" srcId="{B58BBD7A-DB00-497A-8A98-0DBD77F55A7B}" destId="{519CD9C2-04F8-4E47-AB91-C32CF3EC207D}" srcOrd="0" destOrd="0" presId="urn:microsoft.com/office/officeart/2005/8/layout/hierarchy3"/>
    <dgm:cxn modelId="{B7140362-7013-4DAB-BEF1-1071B65CBFF8}" srcId="{77290B5B-ADDE-40B5-A74F-680334C8E8C0}" destId="{A0D80D9E-E7B9-476E-87FC-48E4FB2DDFAE}" srcOrd="3" destOrd="0" parTransId="{1CB91E24-181B-46B7-935A-F4BC73DEB8F1}" sibTransId="{D8B9BCD9-A2A3-4EBC-9219-1400EDE5442E}"/>
    <dgm:cxn modelId="{0F112862-D22E-4D73-803C-A1783B5C148A}" type="presOf" srcId="{B9495BE4-BB1B-4553-BAA8-152509F88DC2}" destId="{F66DB307-4A53-4AF6-9766-8C48856B9811}" srcOrd="0" destOrd="0" presId="urn:microsoft.com/office/officeart/2005/8/layout/hierarchy3"/>
    <dgm:cxn modelId="{280C1EE5-0F2E-4598-A689-6F359D5206D6}" srcId="{77290B5B-ADDE-40B5-A74F-680334C8E8C0}" destId="{55578502-AF3F-4615-A437-94D7A5F91FB6}" srcOrd="2" destOrd="0" parTransId="{B9495BE4-BB1B-4553-BAA8-152509F88DC2}" sibTransId="{E75529D3-A9C9-4F8D-B1CF-259DA3E59F9A}"/>
    <dgm:cxn modelId="{A670093B-6561-456D-A16D-AD20C50F0266}" type="presOf" srcId="{F2D5ECD4-494F-457F-B465-757D86B8D7C7}" destId="{99F3B2B6-234C-4DB6-B6BF-47C11704DDF3}" srcOrd="0" destOrd="0" presId="urn:microsoft.com/office/officeart/2005/8/layout/hierarchy3"/>
    <dgm:cxn modelId="{0102007A-D2A0-493F-8FE1-628E74F13763}" type="presOf" srcId="{D65428D4-47E5-435F-8955-479B000538A0}" destId="{245E97E9-4498-4930-83DB-E30CD2758697}" srcOrd="0" destOrd="0" presId="urn:microsoft.com/office/officeart/2005/8/layout/hierarchy3"/>
    <dgm:cxn modelId="{200D5AAE-47D3-4676-AC52-E681306749E7}" type="presOf" srcId="{01901C61-35A3-4275-B902-47AC0396E53E}" destId="{32318572-6DEC-4C01-9264-63772545C0DA}" srcOrd="0" destOrd="0" presId="urn:microsoft.com/office/officeart/2005/8/layout/hierarchy3"/>
    <dgm:cxn modelId="{E1F5B470-B0AA-457F-8FCA-AE65F4AA09FB}" type="presOf" srcId="{F2D5ECD4-494F-457F-B465-757D86B8D7C7}" destId="{2D3FE0A6-D864-48A2-B3D1-1ADDF82E2F89}" srcOrd="1" destOrd="0" presId="urn:microsoft.com/office/officeart/2005/8/layout/hierarchy3"/>
    <dgm:cxn modelId="{08A96D4F-A5AC-44AC-A7AB-1768C45790AA}" type="presOf" srcId="{E0B960EA-FEB1-44D6-BCAA-9F013E95A7D2}" destId="{E7EED43C-5F67-4F61-B3F2-714F35A88100}" srcOrd="0" destOrd="0" presId="urn:microsoft.com/office/officeart/2005/8/layout/hierarchy3"/>
    <dgm:cxn modelId="{C0CF7444-4D17-484F-B2BC-9E0E2F89C0DB}" srcId="{CE41C998-D061-4B39-BE52-7BFF48C8DD41}" destId="{F2D5ECD4-494F-457F-B465-757D86B8D7C7}" srcOrd="0" destOrd="0" parTransId="{D5369B82-2619-442A-AC6A-9FDA673BAAC3}" sibTransId="{D00B7352-F4E9-415D-9822-F54EB13F56F9}"/>
    <dgm:cxn modelId="{1CCB1A72-57A3-41A3-A6EA-5507B4A68CE4}" srcId="{77290B5B-ADDE-40B5-A74F-680334C8E8C0}" destId="{B58BBD7A-DB00-497A-8A98-0DBD77F55A7B}" srcOrd="0" destOrd="0" parTransId="{D65428D4-47E5-435F-8955-479B000538A0}" sibTransId="{CA5DE9C0-7E6A-4982-8886-9ADA7274E2BA}"/>
    <dgm:cxn modelId="{F44040D7-485C-49D6-85B4-F40EF6BE1DB5}" type="presOf" srcId="{79850287-BEA1-4576-B912-FEDEB4D498B9}" destId="{C4879D05-2135-459C-94FD-A828AB6DEAB4}" srcOrd="0" destOrd="0" presId="urn:microsoft.com/office/officeart/2005/8/layout/hierarchy3"/>
    <dgm:cxn modelId="{5D9639D4-9173-422B-BFD6-3C8880485FD6}" type="presOf" srcId="{1CB91E24-181B-46B7-935A-F4BC73DEB8F1}" destId="{AF3BA43F-6AD7-480E-B863-312B7AD0A83D}" srcOrd="0" destOrd="0" presId="urn:microsoft.com/office/officeart/2005/8/layout/hierarchy3"/>
    <dgm:cxn modelId="{AE02682C-590F-410B-AC0E-A5A78E5F9CD0}" type="presOf" srcId="{DD506237-56BB-4019-89FB-660A1B8303AB}" destId="{706FF7F3-5FA8-49DE-9162-FD61A25FD437}" srcOrd="0" destOrd="0" presId="urn:microsoft.com/office/officeart/2005/8/layout/hierarchy3"/>
    <dgm:cxn modelId="{08D44A6C-3E55-418C-B776-96E7BC156848}" type="presOf" srcId="{337BEEED-F387-48D4-BB36-9BFDC5E4EC5C}" destId="{08C524C6-B974-4064-8EAA-1A22EB38E3D4}" srcOrd="0" destOrd="0" presId="urn:microsoft.com/office/officeart/2005/8/layout/hierarchy3"/>
    <dgm:cxn modelId="{8165CF82-B677-4698-88AC-6BF24469E60C}" srcId="{F2D5ECD4-494F-457F-B465-757D86B8D7C7}" destId="{C84E8E5F-CB3B-4B0A-B558-6141462B2033}" srcOrd="0" destOrd="0" parTransId="{79850287-BEA1-4576-B912-FEDEB4D498B9}" sibTransId="{3B758022-F4F3-4589-86AE-A65588B4B184}"/>
    <dgm:cxn modelId="{28383B94-7448-4D1B-B01B-575E6FA42B24}" srcId="{F2D5ECD4-494F-457F-B465-757D86B8D7C7}" destId="{42AFA293-1C7F-479C-BF9D-10428A2EB599}" srcOrd="1" destOrd="0" parTransId="{01901C61-35A3-4275-B902-47AC0396E53E}" sibTransId="{DF59C1BC-B184-4E81-B71D-E30AAFA6EA8F}"/>
    <dgm:cxn modelId="{07B1CBC2-8026-4093-BECB-5D9EDF32EB0D}" type="presOf" srcId="{77290B5B-ADDE-40B5-A74F-680334C8E8C0}" destId="{16EA3BB3-280D-4AFB-86AD-513863818000}" srcOrd="0" destOrd="0" presId="urn:microsoft.com/office/officeart/2005/8/layout/hierarchy3"/>
    <dgm:cxn modelId="{BC7C75E6-AF0C-4E0B-98AC-C0E92A7710B3}" srcId="{F2D5ECD4-494F-457F-B465-757D86B8D7C7}" destId="{E0B960EA-FEB1-44D6-BCAA-9F013E95A7D2}" srcOrd="2" destOrd="0" parTransId="{A3DAC7BF-7A3E-409E-8B05-BD36E575F565}" sibTransId="{2B22E24F-939F-40A7-B63B-A59A87B7EF03}"/>
    <dgm:cxn modelId="{A78354DB-3363-4566-8D9E-0B4E91CA9E27}" type="presParOf" srcId="{42AB27AE-0F0C-4B0D-91D5-D9D6489299F5}" destId="{5B9B1AA7-6021-449D-8888-2EFECB0805E6}" srcOrd="0" destOrd="0" presId="urn:microsoft.com/office/officeart/2005/8/layout/hierarchy3"/>
    <dgm:cxn modelId="{36E19B0B-7038-41D0-B468-9B3FDC0BBC57}" type="presParOf" srcId="{5B9B1AA7-6021-449D-8888-2EFECB0805E6}" destId="{EF6CBCC1-F00C-419A-8267-9E561C14D186}" srcOrd="0" destOrd="0" presId="urn:microsoft.com/office/officeart/2005/8/layout/hierarchy3"/>
    <dgm:cxn modelId="{623C631C-6880-4CB8-A2A4-58E6CEDC8D6E}" type="presParOf" srcId="{EF6CBCC1-F00C-419A-8267-9E561C14D186}" destId="{99F3B2B6-234C-4DB6-B6BF-47C11704DDF3}" srcOrd="0" destOrd="0" presId="urn:microsoft.com/office/officeart/2005/8/layout/hierarchy3"/>
    <dgm:cxn modelId="{190469D6-7B40-4513-93DC-5DA11D344E1F}" type="presParOf" srcId="{EF6CBCC1-F00C-419A-8267-9E561C14D186}" destId="{2D3FE0A6-D864-48A2-B3D1-1ADDF82E2F89}" srcOrd="1" destOrd="0" presId="urn:microsoft.com/office/officeart/2005/8/layout/hierarchy3"/>
    <dgm:cxn modelId="{442432FC-2BB3-4CFE-89F4-E72ABB556E99}" type="presParOf" srcId="{5B9B1AA7-6021-449D-8888-2EFECB0805E6}" destId="{018A3FEF-6D1B-4413-8199-948A78920DD2}" srcOrd="1" destOrd="0" presId="urn:microsoft.com/office/officeart/2005/8/layout/hierarchy3"/>
    <dgm:cxn modelId="{6B78CAA5-25DF-4B8C-9BE2-65C494251609}" type="presParOf" srcId="{018A3FEF-6D1B-4413-8199-948A78920DD2}" destId="{C4879D05-2135-459C-94FD-A828AB6DEAB4}" srcOrd="0" destOrd="0" presId="urn:microsoft.com/office/officeart/2005/8/layout/hierarchy3"/>
    <dgm:cxn modelId="{B93B921D-336B-4492-B4AD-82BC4686BFE9}" type="presParOf" srcId="{018A3FEF-6D1B-4413-8199-948A78920DD2}" destId="{BB44463C-355D-4EAA-BDBD-2404E34D9478}" srcOrd="1" destOrd="0" presId="urn:microsoft.com/office/officeart/2005/8/layout/hierarchy3"/>
    <dgm:cxn modelId="{3782CD79-A319-401A-A9EC-679BA5957840}" type="presParOf" srcId="{018A3FEF-6D1B-4413-8199-948A78920DD2}" destId="{32318572-6DEC-4C01-9264-63772545C0DA}" srcOrd="2" destOrd="0" presId="urn:microsoft.com/office/officeart/2005/8/layout/hierarchy3"/>
    <dgm:cxn modelId="{19C713D8-03A3-447A-953C-0D4A6E6BF8A1}" type="presParOf" srcId="{018A3FEF-6D1B-4413-8199-948A78920DD2}" destId="{57CDA757-2077-46EC-AB70-229BED1D97D8}" srcOrd="3" destOrd="0" presId="urn:microsoft.com/office/officeart/2005/8/layout/hierarchy3"/>
    <dgm:cxn modelId="{1E24A2B2-BE71-43EA-AA61-53B49B5678AE}" type="presParOf" srcId="{018A3FEF-6D1B-4413-8199-948A78920DD2}" destId="{4135A060-EC69-46C6-AAE0-3643921C05F8}" srcOrd="4" destOrd="0" presId="urn:microsoft.com/office/officeart/2005/8/layout/hierarchy3"/>
    <dgm:cxn modelId="{F34325E1-1160-4E34-A1DD-683AFCEDED21}" type="presParOf" srcId="{018A3FEF-6D1B-4413-8199-948A78920DD2}" destId="{E7EED43C-5F67-4F61-B3F2-714F35A88100}" srcOrd="5" destOrd="0" presId="urn:microsoft.com/office/officeart/2005/8/layout/hierarchy3"/>
    <dgm:cxn modelId="{B0B966A7-244F-4D45-B7CE-FD6E9F22CD91}" type="presParOf" srcId="{018A3FEF-6D1B-4413-8199-948A78920DD2}" destId="{F0FCC37C-6D68-4457-9B38-456B8885CD7F}" srcOrd="6" destOrd="0" presId="urn:microsoft.com/office/officeart/2005/8/layout/hierarchy3"/>
    <dgm:cxn modelId="{28353218-A3DD-468C-A526-4C07B3ABBA37}" type="presParOf" srcId="{018A3FEF-6D1B-4413-8199-948A78920DD2}" destId="{43139258-81C8-47AD-8581-12B018259675}" srcOrd="7" destOrd="0" presId="urn:microsoft.com/office/officeart/2005/8/layout/hierarchy3"/>
    <dgm:cxn modelId="{BB0BEFA1-8F8A-4EDB-A757-636521F5E05F}" type="presParOf" srcId="{42AB27AE-0F0C-4B0D-91D5-D9D6489299F5}" destId="{500CF035-282B-4CA7-B76F-F061AB78464B}" srcOrd="1" destOrd="0" presId="urn:microsoft.com/office/officeart/2005/8/layout/hierarchy3"/>
    <dgm:cxn modelId="{11FF9B3F-BAA3-4017-B4CE-D168B98054DA}" type="presParOf" srcId="{500CF035-282B-4CA7-B76F-F061AB78464B}" destId="{77A65A75-1DED-4D0C-9464-6BA93CA1B47B}" srcOrd="0" destOrd="0" presId="urn:microsoft.com/office/officeart/2005/8/layout/hierarchy3"/>
    <dgm:cxn modelId="{5200C5FB-3B8A-4E05-A92B-E3EC6451A28A}" type="presParOf" srcId="{77A65A75-1DED-4D0C-9464-6BA93CA1B47B}" destId="{16EA3BB3-280D-4AFB-86AD-513863818000}" srcOrd="0" destOrd="0" presId="urn:microsoft.com/office/officeart/2005/8/layout/hierarchy3"/>
    <dgm:cxn modelId="{5346A7C4-9CA4-4F84-A474-1660DA1F049B}" type="presParOf" srcId="{77A65A75-1DED-4D0C-9464-6BA93CA1B47B}" destId="{C535FA5F-146D-4E66-B975-FF6E22A4F470}" srcOrd="1" destOrd="0" presId="urn:microsoft.com/office/officeart/2005/8/layout/hierarchy3"/>
    <dgm:cxn modelId="{45681A95-2117-4265-BE36-DC95A5506261}" type="presParOf" srcId="{500CF035-282B-4CA7-B76F-F061AB78464B}" destId="{4F88D845-A3EF-4F14-9FF8-BF6D8C0BEF05}" srcOrd="1" destOrd="0" presId="urn:microsoft.com/office/officeart/2005/8/layout/hierarchy3"/>
    <dgm:cxn modelId="{EB6CAD9B-038F-46AF-B416-C5A49CF5D9FD}" type="presParOf" srcId="{4F88D845-A3EF-4F14-9FF8-BF6D8C0BEF05}" destId="{245E97E9-4498-4930-83DB-E30CD2758697}" srcOrd="0" destOrd="0" presId="urn:microsoft.com/office/officeart/2005/8/layout/hierarchy3"/>
    <dgm:cxn modelId="{73B7546F-3D02-4106-91EA-8329A2AE1D3E}" type="presParOf" srcId="{4F88D845-A3EF-4F14-9FF8-BF6D8C0BEF05}" destId="{519CD9C2-04F8-4E47-AB91-C32CF3EC207D}" srcOrd="1" destOrd="0" presId="urn:microsoft.com/office/officeart/2005/8/layout/hierarchy3"/>
    <dgm:cxn modelId="{4F923A2E-1987-432C-84D1-9DB7FE67CCC7}" type="presParOf" srcId="{4F88D845-A3EF-4F14-9FF8-BF6D8C0BEF05}" destId="{706FF7F3-5FA8-49DE-9162-FD61A25FD437}" srcOrd="2" destOrd="0" presId="urn:microsoft.com/office/officeart/2005/8/layout/hierarchy3"/>
    <dgm:cxn modelId="{1ADB13D5-5023-429E-B7ED-AE9D0A9F374F}" type="presParOf" srcId="{4F88D845-A3EF-4F14-9FF8-BF6D8C0BEF05}" destId="{08C524C6-B974-4064-8EAA-1A22EB38E3D4}" srcOrd="3" destOrd="0" presId="urn:microsoft.com/office/officeart/2005/8/layout/hierarchy3"/>
    <dgm:cxn modelId="{B8907132-CB75-48F7-BC82-72DE9FF67FE6}" type="presParOf" srcId="{4F88D845-A3EF-4F14-9FF8-BF6D8C0BEF05}" destId="{F66DB307-4A53-4AF6-9766-8C48856B9811}" srcOrd="4" destOrd="0" presId="urn:microsoft.com/office/officeart/2005/8/layout/hierarchy3"/>
    <dgm:cxn modelId="{88124595-4187-4F71-AC41-F489CC3190A8}" type="presParOf" srcId="{4F88D845-A3EF-4F14-9FF8-BF6D8C0BEF05}" destId="{E1EA2660-58F1-4A86-87C9-04CA043C9DC0}" srcOrd="5" destOrd="0" presId="urn:microsoft.com/office/officeart/2005/8/layout/hierarchy3"/>
    <dgm:cxn modelId="{268284EB-9F4D-4A6E-B8B9-E02FA73C10BA}" type="presParOf" srcId="{4F88D845-A3EF-4F14-9FF8-BF6D8C0BEF05}" destId="{AF3BA43F-6AD7-480E-B863-312B7AD0A83D}" srcOrd="6" destOrd="0" presId="urn:microsoft.com/office/officeart/2005/8/layout/hierarchy3"/>
    <dgm:cxn modelId="{A7EEB0C8-BD5F-4FDE-8318-00E0F2FB0304}" type="presParOf" srcId="{4F88D845-A3EF-4F14-9FF8-BF6D8C0BEF05}" destId="{D1CC7BDF-2DB7-4D7D-A133-CCD70A908F25}"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086880-0921-48E9-BFDE-FD714D9C6999}">
      <dsp:nvSpPr>
        <dsp:cNvPr id="0" name=""/>
        <dsp:cNvSpPr/>
      </dsp:nvSpPr>
      <dsp:spPr>
        <a:xfrm>
          <a:off x="34" y="548070"/>
          <a:ext cx="3329266" cy="133170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144" tIns="150368" rIns="263144" bIns="150368" numCol="1" spcCol="1270" anchor="ctr" anchorCtr="0">
          <a:noAutofit/>
        </a:bodyPr>
        <a:lstStyle/>
        <a:p>
          <a:pPr lvl="0" algn="ctr" defTabSz="1644650">
            <a:lnSpc>
              <a:spcPct val="90000"/>
            </a:lnSpc>
            <a:spcBef>
              <a:spcPct val="0"/>
            </a:spcBef>
            <a:spcAft>
              <a:spcPct val="35000"/>
            </a:spcAft>
          </a:pPr>
          <a:r>
            <a:rPr lang="hu-HU" sz="3700" kern="1200" noProof="0" dirty="0" err="1" smtClean="0"/>
            <a:t>Receptive</a:t>
          </a:r>
          <a:r>
            <a:rPr lang="hu-HU" sz="3700" kern="1200" noProof="0" dirty="0" smtClean="0"/>
            <a:t> </a:t>
          </a:r>
          <a:r>
            <a:rPr lang="hu-HU" sz="3700" kern="1200" noProof="0" dirty="0" err="1" smtClean="0"/>
            <a:t>skills</a:t>
          </a:r>
          <a:endParaRPr lang="en-GB" sz="3700" kern="1200" noProof="0" dirty="0"/>
        </a:p>
      </dsp:txBody>
      <dsp:txXfrm>
        <a:off x="34" y="548070"/>
        <a:ext cx="3329266" cy="1331706"/>
      </dsp:txXfrm>
    </dsp:sp>
    <dsp:sp modelId="{43424FF4-8F8B-4FC3-859B-31AF6BC19056}">
      <dsp:nvSpPr>
        <dsp:cNvPr id="0" name=""/>
        <dsp:cNvSpPr/>
      </dsp:nvSpPr>
      <dsp:spPr>
        <a:xfrm>
          <a:off x="34" y="1879777"/>
          <a:ext cx="3329266" cy="162504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7358" tIns="197358" rIns="263144" bIns="296037" numCol="1" spcCol="1270" anchor="t" anchorCtr="0">
          <a:noAutofit/>
        </a:bodyPr>
        <a:lstStyle/>
        <a:p>
          <a:pPr marL="285750" lvl="1" indent="-285750" algn="l" defTabSz="1644650">
            <a:lnSpc>
              <a:spcPct val="90000"/>
            </a:lnSpc>
            <a:spcBef>
              <a:spcPct val="0"/>
            </a:spcBef>
            <a:spcAft>
              <a:spcPct val="15000"/>
            </a:spcAft>
            <a:buChar char="••"/>
          </a:pPr>
          <a:r>
            <a:rPr lang="hu-HU" sz="3700" kern="1200" dirty="0" err="1" smtClean="0"/>
            <a:t>reading</a:t>
          </a:r>
          <a:endParaRPr lang="hu-HU" sz="3700" kern="1200" dirty="0"/>
        </a:p>
        <a:p>
          <a:pPr marL="285750" lvl="1" indent="-285750" algn="l" defTabSz="1644650">
            <a:lnSpc>
              <a:spcPct val="90000"/>
            </a:lnSpc>
            <a:spcBef>
              <a:spcPct val="0"/>
            </a:spcBef>
            <a:spcAft>
              <a:spcPct val="15000"/>
            </a:spcAft>
            <a:buChar char="••"/>
          </a:pPr>
          <a:r>
            <a:rPr lang="hu-HU" sz="3700" kern="1200" dirty="0" err="1" smtClean="0"/>
            <a:t>listening</a:t>
          </a:r>
          <a:endParaRPr lang="hu-HU" sz="3700" kern="1200" dirty="0"/>
        </a:p>
      </dsp:txBody>
      <dsp:txXfrm>
        <a:off x="34" y="1879777"/>
        <a:ext cx="3329266" cy="1625040"/>
      </dsp:txXfrm>
    </dsp:sp>
    <dsp:sp modelId="{467E7EF4-1DE4-4CFB-9F81-7DCFBC75CE22}">
      <dsp:nvSpPr>
        <dsp:cNvPr id="0" name=""/>
        <dsp:cNvSpPr/>
      </dsp:nvSpPr>
      <dsp:spPr>
        <a:xfrm>
          <a:off x="3795398" y="548070"/>
          <a:ext cx="3329266" cy="133170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144" tIns="150368" rIns="263144" bIns="150368" numCol="1" spcCol="1270" anchor="ctr" anchorCtr="0">
          <a:noAutofit/>
        </a:bodyPr>
        <a:lstStyle/>
        <a:p>
          <a:pPr lvl="0" algn="ctr" defTabSz="1644650">
            <a:lnSpc>
              <a:spcPct val="90000"/>
            </a:lnSpc>
            <a:spcBef>
              <a:spcPct val="0"/>
            </a:spcBef>
            <a:spcAft>
              <a:spcPct val="35000"/>
            </a:spcAft>
          </a:pPr>
          <a:r>
            <a:rPr lang="hu-HU" sz="3700" kern="1200" dirty="0" err="1" smtClean="0"/>
            <a:t>Productive</a:t>
          </a:r>
          <a:r>
            <a:rPr lang="hu-HU" sz="3700" kern="1200" dirty="0" smtClean="0"/>
            <a:t> </a:t>
          </a:r>
          <a:r>
            <a:rPr lang="hu-HU" sz="3700" kern="1200" dirty="0" err="1" smtClean="0"/>
            <a:t>skills</a:t>
          </a:r>
          <a:endParaRPr lang="hu-HU" sz="3700" kern="1200" dirty="0"/>
        </a:p>
      </dsp:txBody>
      <dsp:txXfrm>
        <a:off x="3795398" y="548070"/>
        <a:ext cx="3329266" cy="1331706"/>
      </dsp:txXfrm>
    </dsp:sp>
    <dsp:sp modelId="{F8D134A5-90F8-44F9-8588-DE2D24C6DD8F}">
      <dsp:nvSpPr>
        <dsp:cNvPr id="0" name=""/>
        <dsp:cNvSpPr/>
      </dsp:nvSpPr>
      <dsp:spPr>
        <a:xfrm>
          <a:off x="3795398" y="1879777"/>
          <a:ext cx="3329266" cy="162504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7358" tIns="197358" rIns="263144" bIns="296037" numCol="1" spcCol="1270" anchor="t" anchorCtr="0">
          <a:noAutofit/>
        </a:bodyPr>
        <a:lstStyle/>
        <a:p>
          <a:pPr marL="285750" lvl="1" indent="-285750" algn="l" defTabSz="1644650">
            <a:lnSpc>
              <a:spcPct val="90000"/>
            </a:lnSpc>
            <a:spcBef>
              <a:spcPct val="0"/>
            </a:spcBef>
            <a:spcAft>
              <a:spcPct val="15000"/>
            </a:spcAft>
            <a:buChar char="••"/>
          </a:pPr>
          <a:r>
            <a:rPr lang="hu-HU" sz="3700" kern="1200" dirty="0" err="1" smtClean="0"/>
            <a:t>speaking</a:t>
          </a:r>
          <a:endParaRPr lang="hu-HU" sz="3700" kern="1200" dirty="0"/>
        </a:p>
        <a:p>
          <a:pPr marL="285750" lvl="1" indent="-285750" algn="l" defTabSz="1644650">
            <a:lnSpc>
              <a:spcPct val="90000"/>
            </a:lnSpc>
            <a:spcBef>
              <a:spcPct val="0"/>
            </a:spcBef>
            <a:spcAft>
              <a:spcPct val="15000"/>
            </a:spcAft>
            <a:buChar char="••"/>
          </a:pPr>
          <a:r>
            <a:rPr lang="hu-HU" sz="3700" kern="1200" dirty="0" err="1" smtClean="0"/>
            <a:t>writing</a:t>
          </a:r>
          <a:endParaRPr lang="hu-HU" sz="3700" kern="1200" dirty="0"/>
        </a:p>
      </dsp:txBody>
      <dsp:txXfrm>
        <a:off x="3795398" y="1879777"/>
        <a:ext cx="3329266" cy="16250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F3B2B6-234C-4DB6-B6BF-47C11704DDF3}">
      <dsp:nvSpPr>
        <dsp:cNvPr id="0" name=""/>
        <dsp:cNvSpPr/>
      </dsp:nvSpPr>
      <dsp:spPr>
        <a:xfrm>
          <a:off x="1028124" y="3378"/>
          <a:ext cx="1884830" cy="94241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hu-HU" sz="2400" kern="1200" dirty="0" smtClean="0"/>
            <a:t>National </a:t>
          </a:r>
          <a:r>
            <a:rPr lang="hu-HU" sz="2400" kern="1200" dirty="0" err="1" smtClean="0"/>
            <a:t>average</a:t>
          </a:r>
          <a:endParaRPr lang="hu-HU" sz="2400" kern="1200" dirty="0"/>
        </a:p>
      </dsp:txBody>
      <dsp:txXfrm>
        <a:off x="1055726" y="30980"/>
        <a:ext cx="1829626" cy="887211"/>
      </dsp:txXfrm>
    </dsp:sp>
    <dsp:sp modelId="{C4879D05-2135-459C-94FD-A828AB6DEAB4}">
      <dsp:nvSpPr>
        <dsp:cNvPr id="0" name=""/>
        <dsp:cNvSpPr/>
      </dsp:nvSpPr>
      <dsp:spPr>
        <a:xfrm>
          <a:off x="1216607" y="945793"/>
          <a:ext cx="178214" cy="745591"/>
        </a:xfrm>
        <a:custGeom>
          <a:avLst/>
          <a:gdLst/>
          <a:ahLst/>
          <a:cxnLst/>
          <a:rect l="0" t="0" r="0" b="0"/>
          <a:pathLst>
            <a:path>
              <a:moveTo>
                <a:pt x="0" y="0"/>
              </a:moveTo>
              <a:lnTo>
                <a:pt x="0" y="745591"/>
              </a:lnTo>
              <a:lnTo>
                <a:pt x="178214" y="7455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44463C-355D-4EAA-BDBD-2404E34D9478}">
      <dsp:nvSpPr>
        <dsp:cNvPr id="0" name=""/>
        <dsp:cNvSpPr/>
      </dsp:nvSpPr>
      <dsp:spPr>
        <a:xfrm>
          <a:off x="1394821" y="1220178"/>
          <a:ext cx="1507864" cy="94241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hu-HU" sz="2000" kern="1200" dirty="0" err="1" smtClean="0"/>
            <a:t>Grade</a:t>
          </a:r>
          <a:r>
            <a:rPr lang="hu-HU" sz="2000" kern="1200" dirty="0" smtClean="0"/>
            <a:t> 6: English 82,9%</a:t>
          </a:r>
          <a:endParaRPr lang="hu-HU" sz="2000" kern="1200" dirty="0"/>
        </a:p>
      </dsp:txBody>
      <dsp:txXfrm>
        <a:off x="1422423" y="1247780"/>
        <a:ext cx="1452660" cy="887211"/>
      </dsp:txXfrm>
    </dsp:sp>
    <dsp:sp modelId="{32318572-6DEC-4C01-9264-63772545C0DA}">
      <dsp:nvSpPr>
        <dsp:cNvPr id="0" name=""/>
        <dsp:cNvSpPr/>
      </dsp:nvSpPr>
      <dsp:spPr>
        <a:xfrm>
          <a:off x="1216607" y="945793"/>
          <a:ext cx="188483" cy="1884830"/>
        </a:xfrm>
        <a:custGeom>
          <a:avLst/>
          <a:gdLst/>
          <a:ahLst/>
          <a:cxnLst/>
          <a:rect l="0" t="0" r="0" b="0"/>
          <a:pathLst>
            <a:path>
              <a:moveTo>
                <a:pt x="0" y="0"/>
              </a:moveTo>
              <a:lnTo>
                <a:pt x="0" y="1884830"/>
              </a:lnTo>
              <a:lnTo>
                <a:pt x="188483" y="18848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CDA757-2077-46EC-AB70-229BED1D97D8}">
      <dsp:nvSpPr>
        <dsp:cNvPr id="0" name=""/>
        <dsp:cNvSpPr/>
      </dsp:nvSpPr>
      <dsp:spPr>
        <a:xfrm>
          <a:off x="1405090" y="2359416"/>
          <a:ext cx="1507864" cy="94241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hu-HU" sz="2000" kern="1200" dirty="0" err="1" smtClean="0"/>
            <a:t>Grade</a:t>
          </a:r>
          <a:r>
            <a:rPr lang="hu-HU" sz="2000" kern="1200" dirty="0" smtClean="0"/>
            <a:t>  6: </a:t>
          </a:r>
          <a:r>
            <a:rPr lang="hu-HU" sz="2000" kern="1200" dirty="0" err="1" smtClean="0"/>
            <a:t>German</a:t>
          </a:r>
          <a:r>
            <a:rPr lang="hu-HU" sz="2000" kern="1200" dirty="0" smtClean="0"/>
            <a:t> 72,9%</a:t>
          </a:r>
          <a:endParaRPr lang="hu-HU" sz="2000" kern="1200" dirty="0"/>
        </a:p>
      </dsp:txBody>
      <dsp:txXfrm>
        <a:off x="1432692" y="2387018"/>
        <a:ext cx="1452660" cy="887211"/>
      </dsp:txXfrm>
    </dsp:sp>
    <dsp:sp modelId="{4135A060-EC69-46C6-AAE0-3643921C05F8}">
      <dsp:nvSpPr>
        <dsp:cNvPr id="0" name=""/>
        <dsp:cNvSpPr/>
      </dsp:nvSpPr>
      <dsp:spPr>
        <a:xfrm>
          <a:off x="1216607" y="945793"/>
          <a:ext cx="188483" cy="3062848"/>
        </a:xfrm>
        <a:custGeom>
          <a:avLst/>
          <a:gdLst/>
          <a:ahLst/>
          <a:cxnLst/>
          <a:rect l="0" t="0" r="0" b="0"/>
          <a:pathLst>
            <a:path>
              <a:moveTo>
                <a:pt x="0" y="0"/>
              </a:moveTo>
              <a:lnTo>
                <a:pt x="0" y="3062848"/>
              </a:lnTo>
              <a:lnTo>
                <a:pt x="188483" y="306284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EED43C-5F67-4F61-B3F2-714F35A88100}">
      <dsp:nvSpPr>
        <dsp:cNvPr id="0" name=""/>
        <dsp:cNvSpPr/>
      </dsp:nvSpPr>
      <dsp:spPr>
        <a:xfrm>
          <a:off x="1405090" y="3537435"/>
          <a:ext cx="1507864" cy="94241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endParaRPr lang="hu-HU" sz="2000" b="0" kern="1200" dirty="0" smtClean="0"/>
        </a:p>
        <a:p>
          <a:pPr lvl="0" algn="ctr" defTabSz="889000">
            <a:lnSpc>
              <a:spcPct val="90000"/>
            </a:lnSpc>
            <a:spcBef>
              <a:spcPct val="0"/>
            </a:spcBef>
            <a:spcAft>
              <a:spcPct val="35000"/>
            </a:spcAft>
          </a:pPr>
          <a:r>
            <a:rPr lang="hu-HU" sz="2000" b="0" kern="1200" dirty="0" err="1" smtClean="0"/>
            <a:t>Grade</a:t>
          </a:r>
          <a:r>
            <a:rPr lang="hu-HU" sz="2000" b="0" kern="1200" dirty="0" smtClean="0"/>
            <a:t> 8: English 69,9%</a:t>
          </a:r>
        </a:p>
        <a:p>
          <a:pPr lvl="0" algn="ctr" defTabSz="889000">
            <a:lnSpc>
              <a:spcPct val="90000"/>
            </a:lnSpc>
            <a:spcBef>
              <a:spcPct val="0"/>
            </a:spcBef>
            <a:spcAft>
              <a:spcPct val="35000"/>
            </a:spcAft>
          </a:pPr>
          <a:endParaRPr lang="hu-HU" sz="2000" b="0" kern="1200" dirty="0"/>
        </a:p>
      </dsp:txBody>
      <dsp:txXfrm>
        <a:off x="1432692" y="3565037"/>
        <a:ext cx="1452660" cy="887211"/>
      </dsp:txXfrm>
    </dsp:sp>
    <dsp:sp modelId="{F0FCC37C-6D68-4457-9B38-456B8885CD7F}">
      <dsp:nvSpPr>
        <dsp:cNvPr id="0" name=""/>
        <dsp:cNvSpPr/>
      </dsp:nvSpPr>
      <dsp:spPr>
        <a:xfrm>
          <a:off x="1216607" y="945793"/>
          <a:ext cx="188483" cy="4240867"/>
        </a:xfrm>
        <a:custGeom>
          <a:avLst/>
          <a:gdLst/>
          <a:ahLst/>
          <a:cxnLst/>
          <a:rect l="0" t="0" r="0" b="0"/>
          <a:pathLst>
            <a:path>
              <a:moveTo>
                <a:pt x="0" y="0"/>
              </a:moveTo>
              <a:lnTo>
                <a:pt x="0" y="4240867"/>
              </a:lnTo>
              <a:lnTo>
                <a:pt x="188483" y="42408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139258-81C8-47AD-8581-12B018259675}">
      <dsp:nvSpPr>
        <dsp:cNvPr id="0" name=""/>
        <dsp:cNvSpPr/>
      </dsp:nvSpPr>
      <dsp:spPr>
        <a:xfrm>
          <a:off x="1405090" y="4715454"/>
          <a:ext cx="1507864" cy="94241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hu-HU" sz="2000" kern="1200" dirty="0" err="1" smtClean="0"/>
            <a:t>Grade</a:t>
          </a:r>
          <a:r>
            <a:rPr lang="hu-HU" sz="2000" kern="1200" dirty="0" smtClean="0"/>
            <a:t> 8: </a:t>
          </a:r>
          <a:r>
            <a:rPr lang="hu-HU" sz="2000" kern="1200" dirty="0" err="1" smtClean="0"/>
            <a:t>German</a:t>
          </a:r>
          <a:r>
            <a:rPr lang="hu-HU" sz="2000" kern="1200" dirty="0" smtClean="0"/>
            <a:t> 51,4%</a:t>
          </a:r>
          <a:endParaRPr lang="hu-HU" sz="2000" kern="1200" dirty="0"/>
        </a:p>
      </dsp:txBody>
      <dsp:txXfrm>
        <a:off x="1432692" y="4743056"/>
        <a:ext cx="1452660" cy="887211"/>
      </dsp:txXfrm>
    </dsp:sp>
    <dsp:sp modelId="{16EA3BB3-280D-4AFB-86AD-513863818000}">
      <dsp:nvSpPr>
        <dsp:cNvPr id="0" name=""/>
        <dsp:cNvSpPr/>
      </dsp:nvSpPr>
      <dsp:spPr>
        <a:xfrm>
          <a:off x="3384161" y="3378"/>
          <a:ext cx="1884830" cy="94241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hu-HU" sz="2400" kern="1200" dirty="0" err="1" smtClean="0"/>
            <a:t>Our</a:t>
          </a:r>
          <a:r>
            <a:rPr lang="hu-HU" sz="2400" kern="1200" dirty="0" smtClean="0"/>
            <a:t> </a:t>
          </a:r>
          <a:r>
            <a:rPr lang="hu-HU" sz="2400" kern="1200" dirty="0" err="1" smtClean="0"/>
            <a:t>School</a:t>
          </a:r>
          <a:r>
            <a:rPr lang="hu-HU" sz="2400" kern="1200" dirty="0" smtClean="0"/>
            <a:t> </a:t>
          </a:r>
          <a:r>
            <a:rPr lang="hu-HU" sz="2400" kern="1200" dirty="0" err="1" smtClean="0"/>
            <a:t>Results</a:t>
          </a:r>
          <a:endParaRPr lang="hu-HU" sz="2400" kern="1200" dirty="0"/>
        </a:p>
      </dsp:txBody>
      <dsp:txXfrm>
        <a:off x="3411763" y="30980"/>
        <a:ext cx="1829626" cy="887211"/>
      </dsp:txXfrm>
    </dsp:sp>
    <dsp:sp modelId="{245E97E9-4498-4930-83DB-E30CD2758697}">
      <dsp:nvSpPr>
        <dsp:cNvPr id="0" name=""/>
        <dsp:cNvSpPr/>
      </dsp:nvSpPr>
      <dsp:spPr>
        <a:xfrm>
          <a:off x="3572644" y="945793"/>
          <a:ext cx="188483" cy="706811"/>
        </a:xfrm>
        <a:custGeom>
          <a:avLst/>
          <a:gdLst/>
          <a:ahLst/>
          <a:cxnLst/>
          <a:rect l="0" t="0" r="0" b="0"/>
          <a:pathLst>
            <a:path>
              <a:moveTo>
                <a:pt x="0" y="0"/>
              </a:moveTo>
              <a:lnTo>
                <a:pt x="0" y="706811"/>
              </a:lnTo>
              <a:lnTo>
                <a:pt x="188483" y="7068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9CD9C2-04F8-4E47-AB91-C32CF3EC207D}">
      <dsp:nvSpPr>
        <dsp:cNvPr id="0" name=""/>
        <dsp:cNvSpPr/>
      </dsp:nvSpPr>
      <dsp:spPr>
        <a:xfrm>
          <a:off x="3761127" y="1181397"/>
          <a:ext cx="1507864" cy="94241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hu-HU" sz="2000" b="0" kern="1200" dirty="0" err="1" smtClean="0"/>
            <a:t>Grade</a:t>
          </a:r>
          <a:r>
            <a:rPr lang="hu-HU" sz="2000" b="0" kern="1200" dirty="0" smtClean="0"/>
            <a:t> 6 English 100%</a:t>
          </a:r>
          <a:endParaRPr lang="hu-HU" sz="2000" b="0" kern="1200" dirty="0"/>
        </a:p>
      </dsp:txBody>
      <dsp:txXfrm>
        <a:off x="3788729" y="1208999"/>
        <a:ext cx="1452660" cy="887211"/>
      </dsp:txXfrm>
    </dsp:sp>
    <dsp:sp modelId="{706FF7F3-5FA8-49DE-9162-FD61A25FD437}">
      <dsp:nvSpPr>
        <dsp:cNvPr id="0" name=""/>
        <dsp:cNvSpPr/>
      </dsp:nvSpPr>
      <dsp:spPr>
        <a:xfrm>
          <a:off x="3572644" y="945793"/>
          <a:ext cx="171775" cy="1901680"/>
        </a:xfrm>
        <a:custGeom>
          <a:avLst/>
          <a:gdLst/>
          <a:ahLst/>
          <a:cxnLst/>
          <a:rect l="0" t="0" r="0" b="0"/>
          <a:pathLst>
            <a:path>
              <a:moveTo>
                <a:pt x="0" y="0"/>
              </a:moveTo>
              <a:lnTo>
                <a:pt x="0" y="1901680"/>
              </a:lnTo>
              <a:lnTo>
                <a:pt x="171775" y="19016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C524C6-B974-4064-8EAA-1A22EB38E3D4}">
      <dsp:nvSpPr>
        <dsp:cNvPr id="0" name=""/>
        <dsp:cNvSpPr/>
      </dsp:nvSpPr>
      <dsp:spPr>
        <a:xfrm>
          <a:off x="3744420" y="2376266"/>
          <a:ext cx="1507864" cy="94241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hu-HU" sz="2000" kern="1200" dirty="0" err="1" smtClean="0"/>
            <a:t>Grade</a:t>
          </a:r>
          <a:r>
            <a:rPr lang="hu-HU" sz="2000" kern="1200" dirty="0" smtClean="0"/>
            <a:t> 6</a:t>
          </a:r>
        </a:p>
        <a:p>
          <a:pPr lvl="0" algn="ctr" defTabSz="889000">
            <a:lnSpc>
              <a:spcPct val="90000"/>
            </a:lnSpc>
            <a:spcBef>
              <a:spcPct val="0"/>
            </a:spcBef>
            <a:spcAft>
              <a:spcPct val="35000"/>
            </a:spcAft>
          </a:pPr>
          <a:r>
            <a:rPr lang="hu-HU" sz="2000" kern="1200" dirty="0" err="1" smtClean="0"/>
            <a:t>German</a:t>
          </a:r>
          <a:r>
            <a:rPr lang="hu-HU" sz="2000" kern="1200" dirty="0" smtClean="0"/>
            <a:t> 100%</a:t>
          </a:r>
          <a:endParaRPr lang="hu-HU" sz="2000" kern="1200" dirty="0"/>
        </a:p>
      </dsp:txBody>
      <dsp:txXfrm>
        <a:off x="3772022" y="2403868"/>
        <a:ext cx="1452660" cy="887211"/>
      </dsp:txXfrm>
    </dsp:sp>
    <dsp:sp modelId="{F66DB307-4A53-4AF6-9766-8C48856B9811}">
      <dsp:nvSpPr>
        <dsp:cNvPr id="0" name=""/>
        <dsp:cNvSpPr/>
      </dsp:nvSpPr>
      <dsp:spPr>
        <a:xfrm>
          <a:off x="3572644" y="945793"/>
          <a:ext cx="188483" cy="3062848"/>
        </a:xfrm>
        <a:custGeom>
          <a:avLst/>
          <a:gdLst/>
          <a:ahLst/>
          <a:cxnLst/>
          <a:rect l="0" t="0" r="0" b="0"/>
          <a:pathLst>
            <a:path>
              <a:moveTo>
                <a:pt x="0" y="0"/>
              </a:moveTo>
              <a:lnTo>
                <a:pt x="0" y="3062848"/>
              </a:lnTo>
              <a:lnTo>
                <a:pt x="188483" y="306284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EA2660-58F1-4A86-87C9-04CA043C9DC0}">
      <dsp:nvSpPr>
        <dsp:cNvPr id="0" name=""/>
        <dsp:cNvSpPr/>
      </dsp:nvSpPr>
      <dsp:spPr>
        <a:xfrm>
          <a:off x="3761127" y="3537435"/>
          <a:ext cx="1507864" cy="94241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hu-HU" sz="2000" kern="1200" dirty="0" err="1" smtClean="0"/>
            <a:t>Grade</a:t>
          </a:r>
          <a:r>
            <a:rPr lang="hu-HU" sz="2000" kern="1200" dirty="0" smtClean="0"/>
            <a:t> 8 English 100%</a:t>
          </a:r>
          <a:endParaRPr lang="hu-HU" sz="2000" kern="1200" dirty="0"/>
        </a:p>
      </dsp:txBody>
      <dsp:txXfrm>
        <a:off x="3788729" y="3565037"/>
        <a:ext cx="1452660" cy="887211"/>
      </dsp:txXfrm>
    </dsp:sp>
    <dsp:sp modelId="{AF3BA43F-6AD7-480E-B863-312B7AD0A83D}">
      <dsp:nvSpPr>
        <dsp:cNvPr id="0" name=""/>
        <dsp:cNvSpPr/>
      </dsp:nvSpPr>
      <dsp:spPr>
        <a:xfrm>
          <a:off x="3572644" y="945793"/>
          <a:ext cx="179209" cy="4205084"/>
        </a:xfrm>
        <a:custGeom>
          <a:avLst/>
          <a:gdLst/>
          <a:ahLst/>
          <a:cxnLst/>
          <a:rect l="0" t="0" r="0" b="0"/>
          <a:pathLst>
            <a:path>
              <a:moveTo>
                <a:pt x="0" y="0"/>
              </a:moveTo>
              <a:lnTo>
                <a:pt x="0" y="4205084"/>
              </a:lnTo>
              <a:lnTo>
                <a:pt x="179209" y="42050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CC7BDF-2DB7-4D7D-A133-CCD70A908F25}">
      <dsp:nvSpPr>
        <dsp:cNvPr id="0" name=""/>
        <dsp:cNvSpPr/>
      </dsp:nvSpPr>
      <dsp:spPr>
        <a:xfrm>
          <a:off x="3751854" y="4679670"/>
          <a:ext cx="1507864" cy="94241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hu-HU" sz="2000" kern="1200" dirty="0" err="1" smtClean="0"/>
            <a:t>Grade</a:t>
          </a:r>
          <a:r>
            <a:rPr lang="hu-HU" sz="2000" kern="1200" dirty="0" smtClean="0"/>
            <a:t> 8 </a:t>
          </a:r>
          <a:r>
            <a:rPr lang="hu-HU" sz="2000" kern="1200" dirty="0" err="1" smtClean="0"/>
            <a:t>German</a:t>
          </a:r>
          <a:r>
            <a:rPr lang="hu-HU" sz="2000" kern="1200" dirty="0" smtClean="0"/>
            <a:t> 92,3%</a:t>
          </a:r>
          <a:endParaRPr lang="hu-HU" sz="2000" kern="1200" dirty="0"/>
        </a:p>
      </dsp:txBody>
      <dsp:txXfrm>
        <a:off x="3779456" y="4707272"/>
        <a:ext cx="1452660" cy="887211"/>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174AC1-8EEA-403E-A7E6-2CDB2C31DC36}" type="datetimeFigureOut">
              <a:rPr lang="hu-HU" smtClean="0"/>
              <a:t>2017. 11. 23.</a:t>
            </a:fld>
            <a:endParaRPr lang="hu-HU"/>
          </a:p>
        </p:txBody>
      </p:sp>
      <p:sp>
        <p:nvSpPr>
          <p:cNvPr id="4" name="Diakép hely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B78FDB-C340-4EF2-B0B8-122808599C87}" type="slidenum">
              <a:rPr lang="hu-HU" smtClean="0"/>
              <a:t>‹#›</a:t>
            </a:fld>
            <a:endParaRPr lang="hu-HU"/>
          </a:p>
        </p:txBody>
      </p:sp>
    </p:spTree>
    <p:extLst>
      <p:ext uri="{BB962C8B-B14F-4D97-AF65-F5344CB8AC3E}">
        <p14:creationId xmlns:p14="http://schemas.microsoft.com/office/powerpoint/2010/main" val="3716440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hu-HU" smtClean="0"/>
              <a:t>Mintacím szerkesztése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en-US" dirty="0"/>
          </a:p>
        </p:txBody>
      </p:sp>
      <p:sp>
        <p:nvSpPr>
          <p:cNvPr id="4" name="Date Placeholder 3"/>
          <p:cNvSpPr>
            <a:spLocks noGrp="1"/>
          </p:cNvSpPr>
          <p:nvPr>
            <p:ph type="dt" sz="half" idx="10"/>
          </p:nvPr>
        </p:nvSpPr>
        <p:spPr/>
        <p:txBody>
          <a:bodyPr/>
          <a:lstStyle/>
          <a:p>
            <a:fld id="{2B742E96-86E8-4CD9-91AC-E18014E65AE9}" type="datetimeFigureOut">
              <a:rPr lang="hu-HU" smtClean="0"/>
              <a:t>2017. 11. 23.</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B379F6F3-909A-472D-9768-683342872342}" type="slidenum">
              <a:rPr lang="hu-HU" smtClean="0"/>
              <a:t>‹#›</a:t>
            </a:fld>
            <a:endParaRPr lang="hu-HU"/>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ate Placeholder 3"/>
          <p:cNvSpPr>
            <a:spLocks noGrp="1"/>
          </p:cNvSpPr>
          <p:nvPr>
            <p:ph type="dt" sz="half" idx="10"/>
          </p:nvPr>
        </p:nvSpPr>
        <p:spPr/>
        <p:txBody>
          <a:bodyPr/>
          <a:lstStyle/>
          <a:p>
            <a:fld id="{2B742E96-86E8-4CD9-91AC-E18014E65AE9}" type="datetimeFigureOut">
              <a:rPr lang="hu-HU" smtClean="0"/>
              <a:t>2017. 11. 23.</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B379F6F3-909A-472D-9768-683342872342}" type="slidenum">
              <a:rPr lang="hu-HU" smtClean="0"/>
              <a:t>‹#›</a:t>
            </a:fld>
            <a:endParaRPr lang="hu-H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hu-HU" smtClean="0"/>
              <a:t>Mintacím szerkesztése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ate Placeholder 3"/>
          <p:cNvSpPr>
            <a:spLocks noGrp="1"/>
          </p:cNvSpPr>
          <p:nvPr>
            <p:ph type="dt" sz="half" idx="10"/>
          </p:nvPr>
        </p:nvSpPr>
        <p:spPr/>
        <p:txBody>
          <a:bodyPr/>
          <a:lstStyle/>
          <a:p>
            <a:fld id="{2B742E96-86E8-4CD9-91AC-E18014E65AE9}" type="datetimeFigureOut">
              <a:rPr lang="hu-HU" smtClean="0"/>
              <a:t>2017. 11. 23.</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B379F6F3-909A-472D-9768-683342872342}" type="slidenum">
              <a:rPr lang="hu-HU" smtClean="0"/>
              <a:t>‹#›</a:t>
            </a:fld>
            <a:endParaRPr lang="hu-H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smtClean="0"/>
          </a:p>
        </p:txBody>
      </p:sp>
      <p:sp>
        <p:nvSpPr>
          <p:cNvPr id="4" name="Date Placeholder 3"/>
          <p:cNvSpPr>
            <a:spLocks noGrp="1"/>
          </p:cNvSpPr>
          <p:nvPr>
            <p:ph type="dt" sz="half" idx="10"/>
          </p:nvPr>
        </p:nvSpPr>
        <p:spPr/>
        <p:txBody>
          <a:bodyPr/>
          <a:lstStyle/>
          <a:p>
            <a:fld id="{2B742E96-86E8-4CD9-91AC-E18014E65AE9}" type="datetimeFigureOut">
              <a:rPr lang="hu-HU" smtClean="0"/>
              <a:t>2017. 11. 23.</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B379F6F3-909A-472D-9768-683342872342}" type="slidenum">
              <a:rPr lang="hu-HU" smtClean="0"/>
              <a:t>‹#›</a:t>
            </a:fld>
            <a:endParaRPr lang="hu-HU"/>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hu-HU" smtClean="0"/>
              <a:t>Mintacím szerkesztése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2B742E96-86E8-4CD9-91AC-E18014E65AE9}" type="datetimeFigureOut">
              <a:rPr lang="hu-HU" smtClean="0"/>
              <a:t>2017. 11. 23.</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B379F6F3-909A-472D-9768-683342872342}" type="slidenum">
              <a:rPr lang="hu-HU" smtClean="0"/>
              <a:t>‹#›</a:t>
            </a:fld>
            <a:endParaRPr lang="hu-H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hu-HU" smtClean="0"/>
              <a:t>Mintacím szerkesztése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Date Placeholder 4"/>
          <p:cNvSpPr>
            <a:spLocks noGrp="1"/>
          </p:cNvSpPr>
          <p:nvPr>
            <p:ph type="dt" sz="half" idx="10"/>
          </p:nvPr>
        </p:nvSpPr>
        <p:spPr/>
        <p:txBody>
          <a:bodyPr/>
          <a:lstStyle/>
          <a:p>
            <a:fld id="{2B742E96-86E8-4CD9-91AC-E18014E65AE9}" type="datetimeFigureOut">
              <a:rPr lang="hu-HU" smtClean="0"/>
              <a:t>2017. 11. 23.</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B379F6F3-909A-472D-9768-683342872342}" type="slidenum">
              <a:rPr lang="hu-HU" smtClean="0"/>
              <a:t>‹#›</a:t>
            </a:fld>
            <a:endParaRPr lang="hu-HU"/>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u-HU" smtClean="0"/>
              <a:t>Mintacím szerkesztése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7" name="Date Placeholder 6"/>
          <p:cNvSpPr>
            <a:spLocks noGrp="1"/>
          </p:cNvSpPr>
          <p:nvPr>
            <p:ph type="dt" sz="half" idx="10"/>
          </p:nvPr>
        </p:nvSpPr>
        <p:spPr/>
        <p:txBody>
          <a:bodyPr/>
          <a:lstStyle/>
          <a:p>
            <a:fld id="{2B742E96-86E8-4CD9-91AC-E18014E65AE9}" type="datetimeFigureOut">
              <a:rPr lang="hu-HU" smtClean="0"/>
              <a:t>2017. 11. 23.</a:t>
            </a:fld>
            <a:endParaRPr lang="hu-HU"/>
          </a:p>
        </p:txBody>
      </p:sp>
      <p:sp>
        <p:nvSpPr>
          <p:cNvPr id="8" name="Footer Placeholder 7"/>
          <p:cNvSpPr>
            <a:spLocks noGrp="1"/>
          </p:cNvSpPr>
          <p:nvPr>
            <p:ph type="ftr" sz="quarter" idx="11"/>
          </p:nvPr>
        </p:nvSpPr>
        <p:spPr/>
        <p:txBody>
          <a:bodyPr/>
          <a:lstStyle/>
          <a:p>
            <a:endParaRPr lang="hu-HU"/>
          </a:p>
        </p:txBody>
      </p:sp>
      <p:sp>
        <p:nvSpPr>
          <p:cNvPr id="9" name="Slide Number Placeholder 8"/>
          <p:cNvSpPr>
            <a:spLocks noGrp="1"/>
          </p:cNvSpPr>
          <p:nvPr>
            <p:ph type="sldNum" sz="quarter" idx="12"/>
          </p:nvPr>
        </p:nvSpPr>
        <p:spPr/>
        <p:txBody>
          <a:bodyPr/>
          <a:lstStyle/>
          <a:p>
            <a:fld id="{B379F6F3-909A-472D-9768-683342872342}" type="slidenum">
              <a:rPr lang="hu-HU" smtClean="0"/>
              <a:t>‹#›</a:t>
            </a:fld>
            <a:endParaRPr lang="hu-HU"/>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a:p>
        </p:txBody>
      </p:sp>
      <p:sp>
        <p:nvSpPr>
          <p:cNvPr id="3" name="Date Placeholder 2"/>
          <p:cNvSpPr>
            <a:spLocks noGrp="1"/>
          </p:cNvSpPr>
          <p:nvPr>
            <p:ph type="dt" sz="half" idx="10"/>
          </p:nvPr>
        </p:nvSpPr>
        <p:spPr/>
        <p:txBody>
          <a:bodyPr/>
          <a:lstStyle/>
          <a:p>
            <a:fld id="{2B742E96-86E8-4CD9-91AC-E18014E65AE9}" type="datetimeFigureOut">
              <a:rPr lang="hu-HU" smtClean="0"/>
              <a:t>2017. 11. 23.</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p:txBody>
          <a:bodyPr/>
          <a:lstStyle/>
          <a:p>
            <a:fld id="{B379F6F3-909A-472D-9768-683342872342}" type="slidenum">
              <a:rPr lang="hu-HU" smtClean="0"/>
              <a:t>‹#›</a:t>
            </a:fld>
            <a:endParaRPr lang="hu-H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742E96-86E8-4CD9-91AC-E18014E65AE9}" type="datetimeFigureOut">
              <a:rPr lang="hu-HU" smtClean="0"/>
              <a:t>2017. 11. 23.</a:t>
            </a:fld>
            <a:endParaRPr lang="hu-HU"/>
          </a:p>
        </p:txBody>
      </p:sp>
      <p:sp>
        <p:nvSpPr>
          <p:cNvPr id="3" name="Footer Placeholder 2"/>
          <p:cNvSpPr>
            <a:spLocks noGrp="1"/>
          </p:cNvSpPr>
          <p:nvPr>
            <p:ph type="ftr" sz="quarter" idx="11"/>
          </p:nvPr>
        </p:nvSpPr>
        <p:spPr/>
        <p:txBody>
          <a:bodyPr/>
          <a:lstStyle/>
          <a:p>
            <a:endParaRPr lang="hu-HU"/>
          </a:p>
        </p:txBody>
      </p:sp>
      <p:sp>
        <p:nvSpPr>
          <p:cNvPr id="4" name="Slide Number Placeholder 3"/>
          <p:cNvSpPr>
            <a:spLocks noGrp="1"/>
          </p:cNvSpPr>
          <p:nvPr>
            <p:ph type="sldNum" sz="quarter" idx="12"/>
          </p:nvPr>
        </p:nvSpPr>
        <p:spPr/>
        <p:txBody>
          <a:bodyPr/>
          <a:lstStyle/>
          <a:p>
            <a:fld id="{B379F6F3-909A-472D-9768-683342872342}" type="slidenum">
              <a:rPr lang="hu-HU" smtClean="0"/>
              <a:t>‹#›</a:t>
            </a:fld>
            <a:endParaRPr lang="hu-H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hu-HU" smtClean="0"/>
              <a:t>Mintacím szerkesztése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p:txBody>
          <a:bodyPr/>
          <a:lstStyle/>
          <a:p>
            <a:fld id="{2B742E96-86E8-4CD9-91AC-E18014E65AE9}" type="datetimeFigureOut">
              <a:rPr lang="hu-HU" smtClean="0"/>
              <a:t>2017. 11. 23.</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B379F6F3-909A-472D-9768-683342872342}" type="slidenum">
              <a:rPr lang="hu-HU" smtClean="0"/>
              <a:t>‹#›</a:t>
            </a:fld>
            <a:endParaRPr lang="hu-H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hu-HU" smtClean="0"/>
              <a:t>Mintacím szerkesztése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p:txBody>
          <a:bodyPr/>
          <a:lstStyle/>
          <a:p>
            <a:fld id="{2B742E96-86E8-4CD9-91AC-E18014E65AE9}" type="datetimeFigureOut">
              <a:rPr lang="hu-HU" smtClean="0"/>
              <a:t>2017. 11. 23.</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B379F6F3-909A-472D-9768-683342872342}" type="slidenum">
              <a:rPr lang="hu-HU" smtClean="0"/>
              <a:t>‹#›</a:t>
            </a:fld>
            <a:endParaRPr lang="hu-HU"/>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hu-HU" smtClean="0"/>
              <a:t>Kép beszúrásához kattintson az ikonra</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hu-HU" smtClean="0"/>
              <a:t>Mintacím szerkesztése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2B742E96-86E8-4CD9-91AC-E18014E65AE9}" type="datetimeFigureOut">
              <a:rPr lang="hu-HU" smtClean="0"/>
              <a:t>2017. 11. 23.</a:t>
            </a:fld>
            <a:endParaRPr lang="hu-HU"/>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hu-HU"/>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B379F6F3-909A-472D-9768-683342872342}" type="slidenum">
              <a:rPr lang="hu-HU" smtClean="0"/>
              <a:t>‹#›</a:t>
            </a:fld>
            <a:endParaRPr lang="hu-HU"/>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enrolment.oxfordlearn.com/?selLanguage=hu" TargetMode="External"/><Relationship Id="rId3" Type="http://schemas.openxmlformats.org/officeDocument/2006/relationships/hyperlink" Target="https://www.ted.com/" TargetMode="External"/><Relationship Id="rId7" Type="http://schemas.openxmlformats.org/officeDocument/2006/relationships/hyperlink" Target="https://amara.org/hu/" TargetMode="External"/><Relationship Id="rId2" Type="http://schemas.openxmlformats.org/officeDocument/2006/relationships/hyperlink" Target="https://www.goethe.de/ins/hu/hu/index.html" TargetMode="External"/><Relationship Id="rId1" Type="http://schemas.openxmlformats.org/officeDocument/2006/relationships/slideLayout" Target="../slideLayouts/slideLayout2.xml"/><Relationship Id="rId6" Type="http://schemas.openxmlformats.org/officeDocument/2006/relationships/hyperlink" Target="https://www.edmodo.com/" TargetMode="External"/><Relationship Id="rId5" Type="http://schemas.openxmlformats.org/officeDocument/2006/relationships/hyperlink" Target="https://moodle.org/demo/" TargetMode="External"/><Relationship Id="rId4" Type="http://schemas.openxmlformats.org/officeDocument/2006/relationships/hyperlink" Target="https://hu.padlet.com/feature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kahoot.com/what-is-kahoot/" TargetMode="External"/><Relationship Id="rId2" Type="http://schemas.openxmlformats.org/officeDocument/2006/relationships/hyperlink" Target="https://quizlet.com/"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hyperlink" Target="https://www.oktatas.h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hyperlink" Target="https://www.hueber.de/seite/pg_info_musterseiten_bfr" TargetMode="External"/><Relationship Id="rId3" Type="http://schemas.openxmlformats.org/officeDocument/2006/relationships/hyperlink" Target="http://www.mmpublications.com/Secondary-Adult/Full-Blast-British" TargetMode="External"/><Relationship Id="rId7" Type="http://schemas.openxmlformats.org/officeDocument/2006/relationships/hyperlink" Target="https://www.hueber.de/seite/pg_info_pli" TargetMode="External"/><Relationship Id="rId2" Type="http://schemas.openxmlformats.org/officeDocument/2006/relationships/hyperlink" Target="http://www.mmpublications.com/Secondary-Adult/Traveller-British" TargetMode="External"/><Relationship Id="rId1" Type="http://schemas.openxmlformats.org/officeDocument/2006/relationships/slideLayout" Target="../slideLayouts/slideLayout5.xml"/><Relationship Id="rId6" Type="http://schemas.openxmlformats.org/officeDocument/2006/relationships/hyperlink" Target="http://www.tankonyvkatalogus.hu/site/kiadvany/NT-56489_NAT" TargetMode="External"/><Relationship Id="rId5" Type="http://schemas.openxmlformats.org/officeDocument/2006/relationships/hyperlink" Target="http://ofi.hu/sites/default/files/schoolbook/documents/56541%20Mintaoldalak3029_0.pdf" TargetMode="External"/><Relationship Id="rId4" Type="http://schemas.openxmlformats.org/officeDocument/2006/relationships/hyperlink" Target="http://www.elthungary.hu/catalogue_matura_leader_b1_hu"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971600" y="2564905"/>
            <a:ext cx="6912768" cy="1296143"/>
          </a:xfrm>
        </p:spPr>
        <p:txBody>
          <a:bodyPr/>
          <a:lstStyle/>
          <a:p>
            <a:r>
              <a:rPr lang="hu-HU" b="1" dirty="0" err="1" smtClean="0"/>
              <a:t>Developing</a:t>
            </a:r>
            <a:r>
              <a:rPr lang="hu-HU" b="1" dirty="0" smtClean="0"/>
              <a:t> </a:t>
            </a:r>
            <a:r>
              <a:rPr lang="hu-HU" b="1" dirty="0" err="1" smtClean="0"/>
              <a:t>reading</a:t>
            </a:r>
            <a:r>
              <a:rPr lang="hu-HU" b="1" dirty="0"/>
              <a:t> </a:t>
            </a:r>
            <a:r>
              <a:rPr lang="hu-HU" b="1" dirty="0" err="1" smtClean="0"/>
              <a:t>skills</a:t>
            </a:r>
            <a:r>
              <a:rPr lang="hu-HU" b="1" dirty="0" smtClean="0"/>
              <a:t> </a:t>
            </a:r>
            <a:r>
              <a:rPr lang="hu-HU" b="1" dirty="0" err="1" smtClean="0"/>
              <a:t>in</a:t>
            </a:r>
            <a:r>
              <a:rPr lang="hu-HU" b="1" dirty="0" smtClean="0"/>
              <a:t> </a:t>
            </a:r>
            <a:r>
              <a:rPr lang="hu-HU" b="1" dirty="0" err="1" smtClean="0"/>
              <a:t>foreign</a:t>
            </a:r>
            <a:r>
              <a:rPr lang="hu-HU" b="1" dirty="0" smtClean="0"/>
              <a:t> </a:t>
            </a:r>
            <a:r>
              <a:rPr lang="hu-HU" b="1" dirty="0" err="1" smtClean="0"/>
              <a:t>language</a:t>
            </a:r>
            <a:r>
              <a:rPr lang="hu-HU" b="1" dirty="0" smtClean="0"/>
              <a:t> </a:t>
            </a:r>
            <a:r>
              <a:rPr lang="hu-HU" b="1" dirty="0" err="1" smtClean="0"/>
              <a:t>learning</a:t>
            </a:r>
            <a:endParaRPr lang="en-GB" b="1" dirty="0"/>
          </a:p>
        </p:txBody>
      </p:sp>
      <p:sp>
        <p:nvSpPr>
          <p:cNvPr id="3" name="Alcím 2"/>
          <p:cNvSpPr>
            <a:spLocks noGrp="1"/>
          </p:cNvSpPr>
          <p:nvPr>
            <p:ph type="subTitle" idx="1"/>
          </p:nvPr>
        </p:nvSpPr>
        <p:spPr/>
        <p:txBody>
          <a:bodyPr>
            <a:normAutofit fontScale="85000" lnSpcReduction="20000"/>
          </a:bodyPr>
          <a:lstStyle/>
          <a:p>
            <a:r>
              <a:rPr lang="hu-HU" dirty="0" err="1" smtClean="0"/>
              <a:t>Written</a:t>
            </a:r>
            <a:r>
              <a:rPr lang="hu-HU" dirty="0" smtClean="0"/>
              <a:t> </a:t>
            </a:r>
            <a:r>
              <a:rPr lang="hu-HU" dirty="0" err="1" smtClean="0"/>
              <a:t>by</a:t>
            </a:r>
            <a:r>
              <a:rPr lang="hu-HU" dirty="0" smtClean="0"/>
              <a:t> </a:t>
            </a:r>
            <a:r>
              <a:rPr lang="hu-HU" dirty="0" err="1" smtClean="0"/>
              <a:t>Mrs</a:t>
            </a:r>
            <a:r>
              <a:rPr lang="hu-HU" dirty="0" smtClean="0"/>
              <a:t> Hajnalka </a:t>
            </a:r>
            <a:r>
              <a:rPr lang="hu-HU" dirty="0" err="1" smtClean="0"/>
              <a:t>dr.Talabérné</a:t>
            </a:r>
            <a:r>
              <a:rPr lang="hu-HU" dirty="0" smtClean="0"/>
              <a:t> Kontra &amp; </a:t>
            </a:r>
            <a:r>
              <a:rPr lang="hu-HU" dirty="0" err="1" smtClean="0"/>
              <a:t>Mrs</a:t>
            </a:r>
            <a:r>
              <a:rPr lang="hu-HU" dirty="0" smtClean="0"/>
              <a:t> Zsuzsa Talapkáné Balogh</a:t>
            </a:r>
          </a:p>
          <a:p>
            <a:r>
              <a:rPr lang="hu-HU" dirty="0" smtClean="0"/>
              <a:t>Dabas 20th November, 2017</a:t>
            </a:r>
            <a:endParaRPr lang="hu-HU" dirty="0"/>
          </a:p>
        </p:txBody>
      </p:sp>
    </p:spTree>
    <p:extLst>
      <p:ext uri="{BB962C8B-B14F-4D97-AF65-F5344CB8AC3E}">
        <p14:creationId xmlns:p14="http://schemas.microsoft.com/office/powerpoint/2010/main" val="24752964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err="1" smtClean="0"/>
              <a:t>Methods</a:t>
            </a:r>
            <a:r>
              <a:rPr lang="hu-HU" b="1" dirty="0" smtClean="0"/>
              <a:t> of </a:t>
            </a:r>
            <a:r>
              <a:rPr lang="hu-HU" b="1" dirty="0" err="1" smtClean="0"/>
              <a:t>teaching</a:t>
            </a:r>
            <a:r>
              <a:rPr lang="hu-HU" b="1" dirty="0" smtClean="0"/>
              <a:t> </a:t>
            </a:r>
            <a:r>
              <a:rPr lang="hu-HU" b="1" dirty="0" err="1" smtClean="0"/>
              <a:t>reading</a:t>
            </a:r>
            <a:r>
              <a:rPr lang="hu-HU" b="1" dirty="0" smtClean="0"/>
              <a:t> </a:t>
            </a:r>
            <a:r>
              <a:rPr lang="hu-HU" b="1" dirty="0" err="1" smtClean="0"/>
              <a:t>skills</a:t>
            </a:r>
            <a:endParaRPr lang="hu-HU" b="1" dirty="0"/>
          </a:p>
        </p:txBody>
      </p:sp>
      <p:sp>
        <p:nvSpPr>
          <p:cNvPr id="3" name="Tartalom helye 2"/>
          <p:cNvSpPr>
            <a:spLocks noGrp="1"/>
          </p:cNvSpPr>
          <p:nvPr>
            <p:ph idx="1"/>
          </p:nvPr>
        </p:nvSpPr>
        <p:spPr/>
        <p:txBody>
          <a:bodyPr>
            <a:normAutofit fontScale="92500" lnSpcReduction="10000"/>
          </a:bodyPr>
          <a:lstStyle/>
          <a:p>
            <a:pPr marL="0" indent="0">
              <a:buNone/>
            </a:pPr>
            <a:r>
              <a:rPr lang="hu-HU" sz="2000" b="1" dirty="0" smtClean="0"/>
              <a:t>4. Post </a:t>
            </a:r>
            <a:r>
              <a:rPr lang="hu-HU" sz="2000" b="1" dirty="0" err="1" smtClean="0"/>
              <a:t>Reading</a:t>
            </a:r>
            <a:r>
              <a:rPr lang="hu-HU" sz="2000" b="1" dirty="0" smtClean="0"/>
              <a:t> /</a:t>
            </a:r>
            <a:r>
              <a:rPr lang="hu-HU" sz="2000" b="1" dirty="0" err="1" smtClean="0"/>
              <a:t>Follow-up</a:t>
            </a:r>
            <a:r>
              <a:rPr lang="hu-HU" sz="2000" b="1" dirty="0" smtClean="0"/>
              <a:t> </a:t>
            </a:r>
            <a:r>
              <a:rPr lang="hu-HU" sz="2000" b="1" dirty="0" err="1" smtClean="0"/>
              <a:t>activity</a:t>
            </a:r>
            <a:endParaRPr lang="hu-HU" sz="2000" b="1" dirty="0" smtClean="0"/>
          </a:p>
          <a:p>
            <a:pPr>
              <a:buFont typeface="Wingdings" panose="05000000000000000000" pitchFamily="2" charset="2"/>
              <a:buChar char="§"/>
            </a:pPr>
            <a:r>
              <a:rPr lang="hu-HU" sz="2000" dirty="0" err="1" smtClean="0"/>
              <a:t>Role-play</a:t>
            </a:r>
            <a:endParaRPr lang="hu-HU" sz="2000" dirty="0" smtClean="0"/>
          </a:p>
          <a:p>
            <a:pPr>
              <a:buFont typeface="Wingdings" panose="05000000000000000000" pitchFamily="2" charset="2"/>
              <a:buChar char="§"/>
            </a:pPr>
            <a:r>
              <a:rPr lang="hu-HU" sz="2000" dirty="0" err="1" smtClean="0"/>
              <a:t>For</a:t>
            </a:r>
            <a:r>
              <a:rPr lang="hu-HU" sz="2000" dirty="0" smtClean="0"/>
              <a:t> and </a:t>
            </a:r>
            <a:r>
              <a:rPr lang="hu-HU" sz="2000" dirty="0" err="1" smtClean="0"/>
              <a:t>against</a:t>
            </a:r>
            <a:r>
              <a:rPr lang="hu-HU" sz="2000" dirty="0" smtClean="0"/>
              <a:t> </a:t>
            </a:r>
            <a:r>
              <a:rPr lang="hu-HU" sz="2000" dirty="0" err="1" smtClean="0"/>
              <a:t>debate</a:t>
            </a:r>
            <a:endParaRPr lang="hu-HU" sz="2000" dirty="0" smtClean="0"/>
          </a:p>
          <a:p>
            <a:pPr>
              <a:buFont typeface="Wingdings" panose="05000000000000000000" pitchFamily="2" charset="2"/>
              <a:buChar char="§"/>
            </a:pPr>
            <a:r>
              <a:rPr lang="hu-HU" sz="2000" dirty="0" err="1" smtClean="0"/>
              <a:t>Discussion</a:t>
            </a:r>
            <a:endParaRPr lang="hu-HU" sz="2000" dirty="0" smtClean="0"/>
          </a:p>
          <a:p>
            <a:pPr>
              <a:buFont typeface="Wingdings" panose="05000000000000000000" pitchFamily="2" charset="2"/>
              <a:buChar char="§"/>
            </a:pPr>
            <a:r>
              <a:rPr lang="hu-HU" sz="2000" dirty="0" err="1" smtClean="0"/>
              <a:t>Acting</a:t>
            </a:r>
            <a:r>
              <a:rPr lang="hu-HU" sz="2000" dirty="0" smtClean="0"/>
              <a:t> out a </a:t>
            </a:r>
            <a:r>
              <a:rPr lang="hu-HU" sz="2000" dirty="0" err="1" smtClean="0"/>
              <a:t>situation</a:t>
            </a:r>
            <a:endParaRPr lang="hu-HU" sz="2000" dirty="0" smtClean="0"/>
          </a:p>
          <a:p>
            <a:pPr>
              <a:buFont typeface="Wingdings" panose="05000000000000000000" pitchFamily="2" charset="2"/>
              <a:buChar char="§"/>
            </a:pPr>
            <a:r>
              <a:rPr lang="hu-HU" sz="2000" dirty="0" err="1" smtClean="0"/>
              <a:t>Making</a:t>
            </a:r>
            <a:r>
              <a:rPr lang="hu-HU" sz="2000" dirty="0" smtClean="0"/>
              <a:t> an </a:t>
            </a:r>
            <a:r>
              <a:rPr lang="hu-HU" sz="2000" dirty="0" err="1" smtClean="0"/>
              <a:t>interview</a:t>
            </a:r>
            <a:endParaRPr lang="hu-HU" sz="2000" dirty="0" smtClean="0"/>
          </a:p>
          <a:p>
            <a:pPr>
              <a:buFont typeface="Wingdings" panose="05000000000000000000" pitchFamily="2" charset="2"/>
              <a:buChar char="§"/>
            </a:pPr>
            <a:r>
              <a:rPr lang="hu-HU" sz="2000" dirty="0" err="1" smtClean="0"/>
              <a:t>Writing</a:t>
            </a:r>
            <a:r>
              <a:rPr lang="hu-HU" sz="2000" dirty="0" smtClean="0"/>
              <a:t> an e-mail </a:t>
            </a:r>
            <a:r>
              <a:rPr lang="hu-HU" sz="2000" dirty="0" err="1" smtClean="0"/>
              <a:t>or</a:t>
            </a:r>
            <a:r>
              <a:rPr lang="hu-HU" sz="2000" dirty="0" smtClean="0"/>
              <a:t> a </a:t>
            </a:r>
            <a:r>
              <a:rPr lang="hu-HU" sz="2000" dirty="0" err="1" smtClean="0"/>
              <a:t>report</a:t>
            </a:r>
            <a:endParaRPr lang="hu-HU" sz="2000" dirty="0" smtClean="0"/>
          </a:p>
          <a:p>
            <a:pPr>
              <a:buFont typeface="Wingdings" panose="05000000000000000000" pitchFamily="2" charset="2"/>
              <a:buChar char="§"/>
            </a:pPr>
            <a:r>
              <a:rPr lang="hu-HU" sz="2000" dirty="0" err="1" smtClean="0"/>
              <a:t>Writing</a:t>
            </a:r>
            <a:r>
              <a:rPr lang="hu-HU" sz="2000" dirty="0" smtClean="0"/>
              <a:t> an </a:t>
            </a:r>
            <a:r>
              <a:rPr lang="hu-HU" sz="2000" dirty="0" err="1" smtClean="0"/>
              <a:t>answer</a:t>
            </a:r>
            <a:r>
              <a:rPr lang="hu-HU" sz="2000" dirty="0" smtClean="0"/>
              <a:t> </a:t>
            </a:r>
            <a:r>
              <a:rPr lang="hu-HU" sz="2000" dirty="0" err="1" smtClean="0"/>
              <a:t>to</a:t>
            </a:r>
            <a:r>
              <a:rPr lang="hu-HU" sz="2000" dirty="0" smtClean="0"/>
              <a:t> </a:t>
            </a:r>
            <a:r>
              <a:rPr lang="hu-HU" sz="2000" dirty="0" err="1" smtClean="0"/>
              <a:t>an</a:t>
            </a:r>
            <a:r>
              <a:rPr lang="hu-HU" sz="2000" dirty="0" smtClean="0"/>
              <a:t> email</a:t>
            </a:r>
          </a:p>
          <a:p>
            <a:pPr>
              <a:buFont typeface="Wingdings" panose="05000000000000000000" pitchFamily="2" charset="2"/>
              <a:buChar char="§"/>
            </a:pPr>
            <a:r>
              <a:rPr lang="hu-HU" sz="2000" dirty="0" err="1" smtClean="0"/>
              <a:t>Writing</a:t>
            </a:r>
            <a:r>
              <a:rPr lang="hu-HU" sz="2000" dirty="0" smtClean="0"/>
              <a:t>  </a:t>
            </a:r>
            <a:r>
              <a:rPr lang="hu-HU" sz="2000" dirty="0" err="1" smtClean="0"/>
              <a:t>questions</a:t>
            </a:r>
            <a:r>
              <a:rPr lang="hu-HU" sz="2000" dirty="0" smtClean="0"/>
              <a:t> </a:t>
            </a:r>
            <a:r>
              <a:rPr lang="hu-HU" sz="2000" dirty="0" err="1" smtClean="0"/>
              <a:t>to</a:t>
            </a:r>
            <a:r>
              <a:rPr lang="hu-HU" sz="2000" dirty="0" smtClean="0"/>
              <a:t> </a:t>
            </a:r>
            <a:r>
              <a:rPr lang="hu-HU" sz="2000" dirty="0" err="1" smtClean="0"/>
              <a:t>the</a:t>
            </a:r>
            <a:r>
              <a:rPr lang="hu-HU" sz="2000" dirty="0" smtClean="0"/>
              <a:t> text</a:t>
            </a:r>
          </a:p>
          <a:p>
            <a:pPr>
              <a:buFont typeface="Wingdings" panose="05000000000000000000" pitchFamily="2" charset="2"/>
              <a:buChar char="§"/>
            </a:pPr>
            <a:r>
              <a:rPr lang="hu-HU" sz="2000" dirty="0" err="1" smtClean="0"/>
              <a:t>Making</a:t>
            </a:r>
            <a:r>
              <a:rPr lang="hu-HU" sz="2000" dirty="0" smtClean="0"/>
              <a:t> a </a:t>
            </a:r>
            <a:r>
              <a:rPr lang="hu-HU" sz="2000" dirty="0" err="1" smtClean="0"/>
              <a:t>presentation</a:t>
            </a:r>
            <a:endParaRPr lang="hu-HU" sz="2000" dirty="0" smtClean="0"/>
          </a:p>
          <a:p>
            <a:pPr marL="0" indent="0">
              <a:buNone/>
            </a:pPr>
            <a:endParaRPr lang="hu-HU" sz="2000" dirty="0"/>
          </a:p>
        </p:txBody>
      </p:sp>
    </p:spTree>
    <p:extLst>
      <p:ext uri="{BB962C8B-B14F-4D97-AF65-F5344CB8AC3E}">
        <p14:creationId xmlns:p14="http://schemas.microsoft.com/office/powerpoint/2010/main" val="4248320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par>
                                <p:cTn id="18" presetID="6" presetClass="entr" presetSubtype="16"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ircle(in)">
                                      <p:cBhvr>
                                        <p:cTn id="20" dur="2000"/>
                                        <p:tgtEl>
                                          <p:spTgt spid="3">
                                            <p:txEl>
                                              <p:pRg st="2" end="2"/>
                                            </p:txEl>
                                          </p:spTgt>
                                        </p:tgtEl>
                                      </p:cBhvr>
                                    </p:animEffect>
                                  </p:childTnLst>
                                </p:cTn>
                              </p:par>
                              <p:par>
                                <p:cTn id="21" presetID="6" presetClass="entr" presetSubtype="16"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ircle(in)">
                                      <p:cBhvr>
                                        <p:cTn id="23" dur="2000"/>
                                        <p:tgtEl>
                                          <p:spTgt spid="3">
                                            <p:txEl>
                                              <p:pRg st="3" end="3"/>
                                            </p:txEl>
                                          </p:spTgt>
                                        </p:tgtEl>
                                      </p:cBhvr>
                                    </p:animEffect>
                                  </p:childTnLst>
                                </p:cTn>
                              </p:par>
                              <p:par>
                                <p:cTn id="24" presetID="6" presetClass="entr" presetSubtype="16"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circle(in)">
                                      <p:cBhvr>
                                        <p:cTn id="26" dur="2000"/>
                                        <p:tgtEl>
                                          <p:spTgt spid="3">
                                            <p:txEl>
                                              <p:pRg st="4" end="4"/>
                                            </p:txEl>
                                          </p:spTgt>
                                        </p:tgtEl>
                                      </p:cBhvr>
                                    </p:animEffect>
                                  </p:childTnLst>
                                </p:cTn>
                              </p:par>
                              <p:par>
                                <p:cTn id="27" presetID="6" presetClass="entr" presetSubtype="16"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circle(in)">
                                      <p:cBhvr>
                                        <p:cTn id="29" dur="2000"/>
                                        <p:tgtEl>
                                          <p:spTgt spid="3">
                                            <p:txEl>
                                              <p:pRg st="5" end="5"/>
                                            </p:txEl>
                                          </p:spTgt>
                                        </p:tgtEl>
                                      </p:cBhvr>
                                    </p:animEffect>
                                  </p:childTnLst>
                                </p:cTn>
                              </p:par>
                              <p:par>
                                <p:cTn id="30" presetID="6" presetClass="entr" presetSubtype="16"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ircle(in)">
                                      <p:cBhvr>
                                        <p:cTn id="32" dur="2000"/>
                                        <p:tgtEl>
                                          <p:spTgt spid="3">
                                            <p:txEl>
                                              <p:pRg st="6" end="6"/>
                                            </p:txEl>
                                          </p:spTgt>
                                        </p:tgtEl>
                                      </p:cBhvr>
                                    </p:animEffect>
                                  </p:childTnLst>
                                </p:cTn>
                              </p:par>
                              <p:par>
                                <p:cTn id="33" presetID="6" presetClass="entr" presetSubtype="16"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circle(in)">
                                      <p:cBhvr>
                                        <p:cTn id="35" dur="2000"/>
                                        <p:tgtEl>
                                          <p:spTgt spid="3">
                                            <p:txEl>
                                              <p:pRg st="7" end="7"/>
                                            </p:txEl>
                                          </p:spTgt>
                                        </p:tgtEl>
                                      </p:cBhvr>
                                    </p:animEffect>
                                  </p:childTnLst>
                                </p:cTn>
                              </p:par>
                              <p:par>
                                <p:cTn id="36" presetID="6" presetClass="entr" presetSubtype="16" fill="hold"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circle(in)">
                                      <p:cBhvr>
                                        <p:cTn id="38" dur="2000"/>
                                        <p:tgtEl>
                                          <p:spTgt spid="3">
                                            <p:txEl>
                                              <p:pRg st="8" end="8"/>
                                            </p:txEl>
                                          </p:spTgt>
                                        </p:tgtEl>
                                      </p:cBhvr>
                                    </p:animEffect>
                                  </p:childTnLst>
                                </p:cTn>
                              </p:par>
                              <p:par>
                                <p:cTn id="39" presetID="6" presetClass="entr" presetSubtype="16" fill="hold"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circle(in)">
                                      <p:cBhvr>
                                        <p:cTn id="41"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p:cNvSpPr>
            <a:spLocks noGrp="1"/>
          </p:cNvSpPr>
          <p:nvPr>
            <p:ph type="title"/>
          </p:nvPr>
        </p:nvSpPr>
        <p:spPr/>
        <p:txBody>
          <a:bodyPr/>
          <a:lstStyle/>
          <a:p>
            <a:r>
              <a:rPr lang="hu-HU" b="1" dirty="0" err="1" smtClean="0"/>
              <a:t>Problems</a:t>
            </a:r>
            <a:r>
              <a:rPr lang="hu-HU" b="1" dirty="0" smtClean="0"/>
              <a:t> of </a:t>
            </a:r>
            <a:r>
              <a:rPr lang="hu-HU" b="1" dirty="0" err="1" smtClean="0"/>
              <a:t>developing</a:t>
            </a:r>
            <a:r>
              <a:rPr lang="hu-HU" b="1" dirty="0" smtClean="0"/>
              <a:t> </a:t>
            </a:r>
            <a:r>
              <a:rPr lang="hu-HU" b="1" dirty="0" err="1" smtClean="0"/>
              <a:t>reading</a:t>
            </a:r>
            <a:r>
              <a:rPr lang="hu-HU" b="1" dirty="0" smtClean="0"/>
              <a:t> </a:t>
            </a:r>
            <a:r>
              <a:rPr lang="hu-HU" b="1" dirty="0" err="1" smtClean="0"/>
              <a:t>skills</a:t>
            </a:r>
            <a:endParaRPr lang="hu-HU" b="1" dirty="0"/>
          </a:p>
        </p:txBody>
      </p:sp>
      <p:sp>
        <p:nvSpPr>
          <p:cNvPr id="3" name="Tartalom helye 2"/>
          <p:cNvSpPr>
            <a:spLocks noGrp="1"/>
          </p:cNvSpPr>
          <p:nvPr>
            <p:ph idx="1"/>
          </p:nvPr>
        </p:nvSpPr>
        <p:spPr/>
        <p:txBody>
          <a:bodyPr>
            <a:normAutofit fontScale="25000" lnSpcReduction="20000"/>
          </a:bodyPr>
          <a:lstStyle/>
          <a:p>
            <a:pPr lvl="0"/>
            <a:endParaRPr lang="hu-HU" dirty="0" smtClean="0"/>
          </a:p>
          <a:p>
            <a:pPr lvl="0"/>
            <a:endParaRPr lang="hu-HU" dirty="0"/>
          </a:p>
          <a:p>
            <a:pPr lvl="0"/>
            <a:endParaRPr lang="hu-HU" dirty="0" smtClean="0"/>
          </a:p>
          <a:p>
            <a:pPr lvl="0"/>
            <a:endParaRPr lang="hu-HU" dirty="0"/>
          </a:p>
          <a:p>
            <a:pPr lvl="0"/>
            <a:endParaRPr lang="hu-HU" dirty="0" smtClean="0"/>
          </a:p>
          <a:p>
            <a:pPr lvl="0"/>
            <a:endParaRPr lang="hu-HU" dirty="0"/>
          </a:p>
          <a:p>
            <a:pPr lvl="0"/>
            <a:endParaRPr lang="hu-HU" sz="8000" dirty="0" smtClean="0"/>
          </a:p>
          <a:p>
            <a:pPr lvl="0"/>
            <a:r>
              <a:rPr lang="hu-HU" sz="8000" dirty="0" err="1" smtClean="0"/>
              <a:t>One</a:t>
            </a:r>
            <a:r>
              <a:rPr lang="hu-HU" sz="8000" dirty="0" smtClean="0"/>
              <a:t> of </a:t>
            </a:r>
            <a:r>
              <a:rPr lang="hu-HU" sz="8000" dirty="0" err="1" smtClean="0"/>
              <a:t>the</a:t>
            </a:r>
            <a:r>
              <a:rPr lang="hu-HU" sz="8000" dirty="0" smtClean="0"/>
              <a:t> most </a:t>
            </a:r>
            <a:r>
              <a:rPr lang="hu-HU" sz="8000" dirty="0" err="1" smtClean="0"/>
              <a:t>problematic</a:t>
            </a:r>
            <a:r>
              <a:rPr lang="hu-HU" sz="8000" dirty="0" smtClean="0"/>
              <a:t> </a:t>
            </a:r>
            <a:r>
              <a:rPr lang="hu-HU" sz="8000" dirty="0" err="1" smtClean="0"/>
              <a:t>tasks</a:t>
            </a:r>
            <a:r>
              <a:rPr lang="hu-HU" sz="8000" dirty="0" smtClean="0"/>
              <a:t> is TRUE/FALSE/NOT MENTIONED: </a:t>
            </a:r>
            <a:r>
              <a:rPr lang="hu-HU" sz="8000" dirty="0" err="1" smtClean="0"/>
              <a:t>facts</a:t>
            </a:r>
            <a:r>
              <a:rPr lang="hu-HU" sz="8000" dirty="0" smtClean="0"/>
              <a:t> and </a:t>
            </a:r>
            <a:r>
              <a:rPr lang="hu-HU" sz="8000" dirty="0" err="1" smtClean="0"/>
              <a:t>students</a:t>
            </a:r>
            <a:r>
              <a:rPr lang="hu-HU" sz="8000" dirty="0" smtClean="0"/>
              <a:t>’ </a:t>
            </a:r>
            <a:r>
              <a:rPr lang="hu-HU" sz="8000" dirty="0" err="1" smtClean="0"/>
              <a:t>opinions</a:t>
            </a:r>
            <a:r>
              <a:rPr lang="hu-HU" sz="8000" dirty="0" smtClean="0"/>
              <a:t> </a:t>
            </a:r>
            <a:r>
              <a:rPr lang="hu-HU" sz="8000" dirty="0" err="1" smtClean="0"/>
              <a:t>are</a:t>
            </a:r>
            <a:r>
              <a:rPr lang="hu-HU" sz="8000" dirty="0" smtClean="0"/>
              <a:t> mixed </a:t>
            </a:r>
            <a:r>
              <a:rPr lang="hu-HU" sz="8000" dirty="0" err="1" smtClean="0"/>
              <a:t>up</a:t>
            </a:r>
            <a:endParaRPr lang="hu-HU" sz="8000" dirty="0"/>
          </a:p>
          <a:p>
            <a:pPr lvl="0"/>
            <a:r>
              <a:rPr lang="hu-HU" sz="8000" dirty="0" smtClean="0"/>
              <a:t>The </a:t>
            </a:r>
            <a:r>
              <a:rPr lang="hu-HU" sz="8000" dirty="0" err="1" smtClean="0"/>
              <a:t>lack</a:t>
            </a:r>
            <a:r>
              <a:rPr lang="hu-HU" sz="8000" dirty="0" smtClean="0"/>
              <a:t> of </a:t>
            </a:r>
            <a:r>
              <a:rPr lang="hu-HU" sz="8000" dirty="0" err="1" smtClean="0"/>
              <a:t>vocabulary</a:t>
            </a:r>
            <a:endParaRPr lang="hu-HU" sz="8000" dirty="0"/>
          </a:p>
          <a:p>
            <a:r>
              <a:rPr lang="hu-HU" sz="8000" dirty="0" err="1" smtClean="0"/>
              <a:t>Students</a:t>
            </a:r>
            <a:r>
              <a:rPr lang="hu-HU" sz="8000" dirty="0" smtClean="0"/>
              <a:t> </a:t>
            </a:r>
            <a:r>
              <a:rPr lang="hu-HU" sz="8000" dirty="0" err="1" smtClean="0"/>
              <a:t>find</a:t>
            </a:r>
            <a:r>
              <a:rPr lang="hu-HU" sz="8000" dirty="0" smtClean="0"/>
              <a:t> </a:t>
            </a:r>
            <a:r>
              <a:rPr lang="hu-HU" sz="8000" dirty="0" err="1" smtClean="0"/>
              <a:t>it</a:t>
            </a:r>
            <a:r>
              <a:rPr lang="hu-HU" sz="8000" dirty="0" smtClean="0"/>
              <a:t> </a:t>
            </a:r>
            <a:r>
              <a:rPr lang="hu-HU" sz="8000" dirty="0" err="1" smtClean="0"/>
              <a:t>frustrating</a:t>
            </a:r>
            <a:r>
              <a:rPr lang="hu-HU" sz="8000" dirty="0" smtClean="0"/>
              <a:t> </a:t>
            </a:r>
            <a:r>
              <a:rPr lang="hu-HU" sz="8000" dirty="0" err="1" smtClean="0"/>
              <a:t>if</a:t>
            </a:r>
            <a:r>
              <a:rPr lang="hu-HU" sz="8000" dirty="0" smtClean="0"/>
              <a:t> </a:t>
            </a:r>
            <a:r>
              <a:rPr lang="hu-HU" sz="8000" dirty="0" err="1" smtClean="0"/>
              <a:t>they</a:t>
            </a:r>
            <a:r>
              <a:rPr lang="hu-HU" sz="8000" dirty="0" smtClean="0"/>
              <a:t> </a:t>
            </a:r>
            <a:r>
              <a:rPr lang="hu-HU" sz="8000" dirty="0" err="1" smtClean="0"/>
              <a:t>do</a:t>
            </a:r>
            <a:r>
              <a:rPr lang="hu-HU" sz="8000" dirty="0" smtClean="0"/>
              <a:t> </a:t>
            </a:r>
            <a:r>
              <a:rPr lang="hu-HU" sz="8000" dirty="0" err="1" smtClean="0"/>
              <a:t>not</a:t>
            </a:r>
            <a:r>
              <a:rPr lang="hu-HU" sz="8000" dirty="0" smtClean="0"/>
              <a:t> </a:t>
            </a:r>
            <a:r>
              <a:rPr lang="hu-HU" sz="8000" dirty="0" err="1" smtClean="0"/>
              <a:t>know</a:t>
            </a:r>
            <a:r>
              <a:rPr lang="hu-HU" sz="8000" dirty="0" smtClean="0"/>
              <a:t> </a:t>
            </a:r>
            <a:r>
              <a:rPr lang="hu-HU" sz="8000" dirty="0" err="1" smtClean="0"/>
              <a:t>every</a:t>
            </a:r>
            <a:r>
              <a:rPr lang="hu-HU" sz="8000" dirty="0" smtClean="0"/>
              <a:t> </a:t>
            </a:r>
            <a:r>
              <a:rPr lang="hu-HU" sz="8000" dirty="0" err="1" smtClean="0"/>
              <a:t>single</a:t>
            </a:r>
            <a:r>
              <a:rPr lang="hu-HU" sz="8000" dirty="0" smtClean="0"/>
              <a:t> </a:t>
            </a:r>
            <a:r>
              <a:rPr lang="hu-HU" sz="8000" dirty="0" err="1" smtClean="0"/>
              <a:t>word</a:t>
            </a:r>
            <a:endParaRPr lang="hu-HU" sz="8000" dirty="0" smtClean="0"/>
          </a:p>
          <a:p>
            <a:r>
              <a:rPr lang="hu-HU" sz="8000" dirty="0" err="1" smtClean="0"/>
              <a:t>Coursebook</a:t>
            </a:r>
            <a:r>
              <a:rPr lang="hu-HU" sz="8000" dirty="0" smtClean="0"/>
              <a:t> </a:t>
            </a:r>
            <a:r>
              <a:rPr lang="hu-HU" sz="8000" dirty="0" err="1" smtClean="0"/>
              <a:t>texts</a:t>
            </a:r>
            <a:r>
              <a:rPr lang="hu-HU" sz="8000" dirty="0" smtClean="0"/>
              <a:t> </a:t>
            </a:r>
            <a:r>
              <a:rPr lang="hu-HU" sz="8000" dirty="0" err="1" smtClean="0"/>
              <a:t>are</a:t>
            </a:r>
            <a:r>
              <a:rPr lang="hu-HU" sz="8000" dirty="0" smtClean="0"/>
              <a:t> </a:t>
            </a:r>
            <a:r>
              <a:rPr lang="hu-HU" sz="8000" dirty="0" err="1" smtClean="0"/>
              <a:t>often</a:t>
            </a:r>
            <a:r>
              <a:rPr lang="hu-HU" sz="8000" dirty="0" smtClean="0"/>
              <a:t> out-of </a:t>
            </a:r>
            <a:r>
              <a:rPr lang="hu-HU" sz="8000" dirty="0" err="1" smtClean="0"/>
              <a:t>date</a:t>
            </a:r>
            <a:r>
              <a:rPr lang="hu-HU" sz="8000" dirty="0" smtClean="0"/>
              <a:t>, </a:t>
            </a:r>
            <a:r>
              <a:rPr lang="hu-HU" sz="8000" dirty="0" err="1" smtClean="0"/>
              <a:t>they</a:t>
            </a:r>
            <a:r>
              <a:rPr lang="hu-HU" sz="8000" dirty="0" smtClean="0"/>
              <a:t> </a:t>
            </a:r>
            <a:r>
              <a:rPr lang="hu-HU" sz="8000" dirty="0" err="1" smtClean="0"/>
              <a:t>can</a:t>
            </a:r>
            <a:r>
              <a:rPr lang="hu-HU" sz="8000" dirty="0" smtClean="0"/>
              <a:t> </a:t>
            </a:r>
            <a:r>
              <a:rPr lang="hu-HU" sz="8000" dirty="0" err="1" smtClean="0"/>
              <a:t>not</a:t>
            </a:r>
            <a:r>
              <a:rPr lang="hu-HU" sz="8000" dirty="0" smtClean="0"/>
              <a:t> </a:t>
            </a:r>
            <a:r>
              <a:rPr lang="hu-HU" sz="8000" dirty="0" err="1" smtClean="0"/>
              <a:t>arouse</a:t>
            </a:r>
            <a:r>
              <a:rPr lang="hu-HU" sz="8000" dirty="0" smtClean="0"/>
              <a:t> </a:t>
            </a:r>
            <a:r>
              <a:rPr lang="hu-HU" sz="8000" dirty="0" err="1" smtClean="0"/>
              <a:t>students</a:t>
            </a:r>
            <a:r>
              <a:rPr lang="hu-HU" sz="8000" dirty="0" smtClean="0"/>
              <a:t>’  interest</a:t>
            </a:r>
          </a:p>
          <a:p>
            <a:r>
              <a:rPr lang="hu-HU" sz="8000" dirty="0" err="1" smtClean="0"/>
              <a:t>It</a:t>
            </a:r>
            <a:r>
              <a:rPr lang="hu-HU" sz="8000" dirty="0" smtClean="0"/>
              <a:t> is </a:t>
            </a:r>
            <a:r>
              <a:rPr lang="hu-HU" sz="8000" dirty="0" err="1" smtClean="0"/>
              <a:t>very</a:t>
            </a:r>
            <a:r>
              <a:rPr lang="hu-HU" sz="8000" dirty="0" smtClean="0"/>
              <a:t> </a:t>
            </a:r>
            <a:r>
              <a:rPr lang="hu-HU" sz="8000" dirty="0" err="1" smtClean="0"/>
              <a:t>difficult</a:t>
            </a:r>
            <a:r>
              <a:rPr lang="hu-HU" sz="8000" dirty="0" smtClean="0"/>
              <a:t> </a:t>
            </a:r>
            <a:r>
              <a:rPr lang="hu-HU" sz="8000" dirty="0" err="1" smtClean="0"/>
              <a:t>to</a:t>
            </a:r>
            <a:r>
              <a:rPr lang="hu-HU" sz="8000" dirty="0" smtClean="0"/>
              <a:t> </a:t>
            </a:r>
            <a:r>
              <a:rPr lang="hu-HU" sz="8000" dirty="0" err="1" smtClean="0"/>
              <a:t>meet</a:t>
            </a:r>
            <a:r>
              <a:rPr lang="hu-HU" sz="8000" dirty="0" smtClean="0"/>
              <a:t> </a:t>
            </a:r>
            <a:r>
              <a:rPr lang="hu-HU" sz="8000" dirty="0" err="1" smtClean="0"/>
              <a:t>the</a:t>
            </a:r>
            <a:r>
              <a:rPr lang="hu-HU" sz="8000" dirty="0" smtClean="0"/>
              <a:t> </a:t>
            </a:r>
            <a:r>
              <a:rPr lang="hu-HU" sz="8000" dirty="0" err="1" smtClean="0"/>
              <a:t>different</a:t>
            </a:r>
            <a:r>
              <a:rPr lang="hu-HU" sz="8000" dirty="0" smtClean="0"/>
              <a:t> </a:t>
            </a:r>
            <a:r>
              <a:rPr lang="hu-HU" sz="8000" dirty="0" err="1" smtClean="0"/>
              <a:t>needs</a:t>
            </a:r>
            <a:r>
              <a:rPr lang="hu-HU" sz="8000" dirty="0" smtClean="0"/>
              <a:t> of </a:t>
            </a:r>
            <a:r>
              <a:rPr lang="hu-HU" sz="8000" dirty="0" err="1" smtClean="0"/>
              <a:t>the</a:t>
            </a:r>
            <a:r>
              <a:rPr lang="hu-HU" sz="8000" dirty="0" smtClean="0"/>
              <a:t> </a:t>
            </a:r>
            <a:r>
              <a:rPr lang="hu-HU" sz="8000" dirty="0" err="1" smtClean="0"/>
              <a:t>students</a:t>
            </a:r>
            <a:r>
              <a:rPr lang="hu-HU" sz="8000" dirty="0" smtClean="0"/>
              <a:t> and </a:t>
            </a:r>
            <a:r>
              <a:rPr lang="hu-HU" sz="8000" dirty="0" err="1" smtClean="0"/>
              <a:t>find</a:t>
            </a:r>
            <a:r>
              <a:rPr lang="hu-HU" sz="8000" dirty="0" smtClean="0"/>
              <a:t> </a:t>
            </a:r>
            <a:r>
              <a:rPr lang="hu-HU" sz="8000" dirty="0" err="1" smtClean="0"/>
              <a:t>them</a:t>
            </a:r>
            <a:r>
              <a:rPr lang="hu-HU" sz="8000" dirty="0" smtClean="0"/>
              <a:t> </a:t>
            </a:r>
            <a:r>
              <a:rPr lang="hu-HU" sz="8000" dirty="0" err="1" smtClean="0"/>
              <a:t>the</a:t>
            </a:r>
            <a:r>
              <a:rPr lang="hu-HU" sz="8000" dirty="0" smtClean="0"/>
              <a:t> most </a:t>
            </a:r>
            <a:r>
              <a:rPr lang="hu-HU" sz="8000" dirty="0" err="1" smtClean="0"/>
              <a:t>suitable</a:t>
            </a:r>
            <a:r>
              <a:rPr lang="hu-HU" sz="8000" dirty="0" smtClean="0"/>
              <a:t> </a:t>
            </a:r>
            <a:r>
              <a:rPr lang="hu-HU" sz="8000" dirty="0" err="1" smtClean="0"/>
              <a:t>texts</a:t>
            </a:r>
            <a:r>
              <a:rPr lang="hu-HU" sz="8000" dirty="0" smtClean="0"/>
              <a:t> </a:t>
            </a:r>
          </a:p>
          <a:p>
            <a:r>
              <a:rPr lang="hu-HU" sz="8000" dirty="0" err="1" smtClean="0"/>
              <a:t>Teenager</a:t>
            </a:r>
            <a:r>
              <a:rPr lang="hu-HU" sz="8000" dirty="0" smtClean="0"/>
              <a:t> </a:t>
            </a:r>
            <a:r>
              <a:rPr lang="hu-HU" sz="8000" dirty="0" err="1" smtClean="0"/>
              <a:t>problems</a:t>
            </a:r>
            <a:endParaRPr lang="hu-HU" sz="8000" dirty="0" smtClean="0"/>
          </a:p>
          <a:p>
            <a:endParaRPr lang="hu-HU" sz="8000" b="1" dirty="0" smtClean="0"/>
          </a:p>
          <a:p>
            <a:endParaRPr lang="hu-HU" b="1" dirty="0"/>
          </a:p>
          <a:p>
            <a:endParaRPr lang="hu-HU" b="1" dirty="0" smtClean="0"/>
          </a:p>
          <a:p>
            <a:endParaRPr lang="hu-HU" b="1" dirty="0"/>
          </a:p>
          <a:p>
            <a:pPr marL="0" indent="0">
              <a:buNone/>
            </a:pPr>
            <a:endParaRPr lang="hu-HU" dirty="0"/>
          </a:p>
        </p:txBody>
      </p:sp>
    </p:spTree>
    <p:extLst>
      <p:ext uri="{BB962C8B-B14F-4D97-AF65-F5344CB8AC3E}">
        <p14:creationId xmlns:p14="http://schemas.microsoft.com/office/powerpoint/2010/main" val="3131628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7" end="7"/>
                                            </p:txEl>
                                          </p:spTgt>
                                        </p:tgtEl>
                                        <p:attrNameLst>
                                          <p:attrName>style.visibility</p:attrName>
                                        </p:attrNameLst>
                                      </p:cBhvr>
                                      <p:to>
                                        <p:strVal val="visible"/>
                                      </p:to>
                                    </p:set>
                                    <p:animEffect transition="in" filter="fade">
                                      <p:cBhvr>
                                        <p:cTn id="14" dur="500"/>
                                        <p:tgtEl>
                                          <p:spTgt spid="3">
                                            <p:txEl>
                                              <p:pRg st="7" end="7"/>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fade">
                                      <p:cBhvr>
                                        <p:cTn id="19" dur="500"/>
                                        <p:tgtEl>
                                          <p:spTgt spid="3">
                                            <p:txEl>
                                              <p:pRg st="8" end="8"/>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9" end="9"/>
                                            </p:txEl>
                                          </p:spTgt>
                                        </p:tgtEl>
                                        <p:attrNameLst>
                                          <p:attrName>style.visibility</p:attrName>
                                        </p:attrNameLst>
                                      </p:cBhvr>
                                      <p:to>
                                        <p:strVal val="visible"/>
                                      </p:to>
                                    </p:set>
                                    <p:animEffect transition="in" filter="fade">
                                      <p:cBhvr>
                                        <p:cTn id="24" dur="500"/>
                                        <p:tgtEl>
                                          <p:spTgt spid="3">
                                            <p:txEl>
                                              <p:pRg st="9" end="9"/>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animEffect transition="in" filter="fade">
                                      <p:cBhvr>
                                        <p:cTn id="29" dur="500"/>
                                        <p:tgtEl>
                                          <p:spTgt spid="3">
                                            <p:txEl>
                                              <p:pRg st="10" end="1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11" end="11"/>
                                            </p:txEl>
                                          </p:spTgt>
                                        </p:tgtEl>
                                        <p:attrNameLst>
                                          <p:attrName>style.visibility</p:attrName>
                                        </p:attrNameLst>
                                      </p:cBhvr>
                                      <p:to>
                                        <p:strVal val="visible"/>
                                      </p:to>
                                    </p:set>
                                    <p:animEffect transition="in" filter="fade">
                                      <p:cBhvr>
                                        <p:cTn id="34" dur="500"/>
                                        <p:tgtEl>
                                          <p:spTgt spid="3">
                                            <p:txEl>
                                              <p:pRg st="11" end="1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animEffect transition="in" filter="fade">
                                      <p:cBhvr>
                                        <p:cTn id="39"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Autofit/>
          </a:bodyPr>
          <a:lstStyle/>
          <a:p>
            <a:r>
              <a:rPr lang="hu-HU" b="1" dirty="0" err="1" smtClean="0"/>
              <a:t>Further</a:t>
            </a:r>
            <a:r>
              <a:rPr lang="hu-HU" b="1" dirty="0" smtClean="0"/>
              <a:t> </a:t>
            </a:r>
            <a:r>
              <a:rPr lang="hu-HU" b="1" dirty="0" err="1" smtClean="0"/>
              <a:t>methods</a:t>
            </a:r>
            <a:r>
              <a:rPr lang="hu-HU" b="1" dirty="0" smtClean="0"/>
              <a:t>/</a:t>
            </a:r>
            <a:r>
              <a:rPr lang="hu-HU" b="1" dirty="0" err="1" smtClean="0"/>
              <a:t>ways</a:t>
            </a:r>
            <a:r>
              <a:rPr lang="hu-HU" b="1" dirty="0" smtClean="0"/>
              <a:t> of </a:t>
            </a:r>
            <a:r>
              <a:rPr lang="hu-HU" b="1" dirty="0" err="1" smtClean="0"/>
              <a:t>teaching</a:t>
            </a:r>
            <a:r>
              <a:rPr lang="hu-HU" b="1" dirty="0" smtClean="0"/>
              <a:t> </a:t>
            </a:r>
            <a:r>
              <a:rPr lang="hu-HU" b="1" dirty="0" err="1" smtClean="0"/>
              <a:t>reading</a:t>
            </a:r>
            <a:r>
              <a:rPr lang="hu-HU" b="1" dirty="0" smtClean="0"/>
              <a:t> </a:t>
            </a:r>
            <a:r>
              <a:rPr lang="hu-HU" b="1" dirty="0" err="1" smtClean="0"/>
              <a:t>skills</a:t>
            </a:r>
            <a:endParaRPr lang="hu-HU" b="1" dirty="0"/>
          </a:p>
        </p:txBody>
      </p:sp>
      <p:sp>
        <p:nvSpPr>
          <p:cNvPr id="3" name="Tartalom helye 2"/>
          <p:cNvSpPr>
            <a:spLocks noGrp="1"/>
          </p:cNvSpPr>
          <p:nvPr>
            <p:ph idx="1"/>
          </p:nvPr>
        </p:nvSpPr>
        <p:spPr/>
        <p:txBody>
          <a:bodyPr>
            <a:normAutofit/>
          </a:bodyPr>
          <a:lstStyle/>
          <a:p>
            <a:pPr marL="0" indent="0">
              <a:buNone/>
            </a:pPr>
            <a:endParaRPr lang="hu-HU" dirty="0" smtClean="0"/>
          </a:p>
          <a:p>
            <a:r>
              <a:rPr lang="hu-HU" dirty="0" err="1" smtClean="0"/>
              <a:t>Easy</a:t>
            </a:r>
            <a:r>
              <a:rPr lang="hu-HU" dirty="0" smtClean="0"/>
              <a:t> </a:t>
            </a:r>
            <a:r>
              <a:rPr lang="hu-HU" dirty="0" err="1" smtClean="0"/>
              <a:t>readers</a:t>
            </a:r>
            <a:r>
              <a:rPr lang="hu-HU" dirty="0" smtClean="0"/>
              <a:t> </a:t>
            </a:r>
            <a:endParaRPr lang="hu-HU" dirty="0"/>
          </a:p>
          <a:p>
            <a:r>
              <a:rPr lang="hu-HU" dirty="0" err="1" smtClean="0"/>
              <a:t>Using</a:t>
            </a:r>
            <a:r>
              <a:rPr lang="hu-HU" dirty="0" smtClean="0"/>
              <a:t> </a:t>
            </a:r>
            <a:r>
              <a:rPr lang="hu-HU" dirty="0" err="1" smtClean="0"/>
              <a:t>ppt</a:t>
            </a:r>
            <a:r>
              <a:rPr lang="hu-HU" dirty="0" smtClean="0"/>
              <a:t>/IWB (</a:t>
            </a:r>
            <a:r>
              <a:rPr lang="hu-HU" dirty="0" err="1" smtClean="0"/>
              <a:t>e.g.difficult</a:t>
            </a:r>
            <a:r>
              <a:rPr lang="hu-HU" dirty="0" smtClean="0"/>
              <a:t> </a:t>
            </a:r>
            <a:r>
              <a:rPr lang="hu-HU" dirty="0" err="1" smtClean="0"/>
              <a:t>grammatical</a:t>
            </a:r>
            <a:r>
              <a:rPr lang="hu-HU" dirty="0" smtClean="0"/>
              <a:t> </a:t>
            </a:r>
            <a:r>
              <a:rPr lang="hu-HU" dirty="0" err="1" smtClean="0"/>
              <a:t>structures</a:t>
            </a:r>
            <a:r>
              <a:rPr lang="hu-HU" dirty="0" smtClean="0"/>
              <a:t>) </a:t>
            </a:r>
            <a:endParaRPr lang="hu-HU" dirty="0"/>
          </a:p>
          <a:p>
            <a:r>
              <a:rPr lang="hu-HU" dirty="0" err="1" smtClean="0"/>
              <a:t>Finding</a:t>
            </a:r>
            <a:r>
              <a:rPr lang="hu-HU" dirty="0" smtClean="0"/>
              <a:t> </a:t>
            </a:r>
            <a:r>
              <a:rPr lang="hu-HU" dirty="0" err="1" smtClean="0"/>
              <a:t>keywords</a:t>
            </a:r>
            <a:r>
              <a:rPr lang="hu-HU" dirty="0" smtClean="0"/>
              <a:t> </a:t>
            </a:r>
            <a:r>
              <a:rPr lang="hu-HU" dirty="0" err="1" smtClean="0"/>
              <a:t>from</a:t>
            </a:r>
            <a:r>
              <a:rPr lang="hu-HU" dirty="0" smtClean="0"/>
              <a:t> </a:t>
            </a:r>
            <a:r>
              <a:rPr lang="hu-HU" dirty="0" err="1" smtClean="0"/>
              <a:t>the</a:t>
            </a:r>
            <a:r>
              <a:rPr lang="hu-HU" dirty="0" smtClean="0"/>
              <a:t> text </a:t>
            </a:r>
          </a:p>
          <a:p>
            <a:r>
              <a:rPr lang="hu-HU" dirty="0" err="1" smtClean="0"/>
              <a:t>Reading</a:t>
            </a:r>
            <a:r>
              <a:rPr lang="hu-HU" dirty="0" smtClean="0"/>
              <a:t> </a:t>
            </a:r>
            <a:r>
              <a:rPr lang="hu-HU" dirty="0" err="1" smtClean="0"/>
              <a:t>the</a:t>
            </a:r>
            <a:r>
              <a:rPr lang="hu-HU" dirty="0" smtClean="0"/>
              <a:t> </a:t>
            </a:r>
            <a:r>
              <a:rPr lang="hu-HU" dirty="0" err="1" smtClean="0"/>
              <a:t>articles</a:t>
            </a:r>
            <a:r>
              <a:rPr lang="hu-HU" dirty="0" smtClean="0"/>
              <a:t> of 5 perc angol magazin (=5 </a:t>
            </a:r>
            <a:r>
              <a:rPr lang="hu-HU" dirty="0" err="1" smtClean="0"/>
              <a:t>minutes</a:t>
            </a:r>
            <a:r>
              <a:rPr lang="hu-HU" dirty="0"/>
              <a:t> </a:t>
            </a:r>
            <a:r>
              <a:rPr lang="hu-HU" dirty="0" smtClean="0"/>
              <a:t>English </a:t>
            </a:r>
            <a:r>
              <a:rPr lang="hu-HU" dirty="0" err="1" smtClean="0"/>
              <a:t>Magazine</a:t>
            </a:r>
            <a:r>
              <a:rPr lang="hu-HU" dirty="0" smtClean="0"/>
              <a:t>)/</a:t>
            </a:r>
            <a:r>
              <a:rPr lang="hu-HU" dirty="0" err="1" smtClean="0"/>
              <a:t>Frag</a:t>
            </a:r>
            <a:r>
              <a:rPr lang="hu-HU" dirty="0" smtClean="0"/>
              <a:t> die </a:t>
            </a:r>
            <a:r>
              <a:rPr lang="hu-HU" dirty="0" err="1" smtClean="0"/>
              <a:t>Maus</a:t>
            </a:r>
            <a:r>
              <a:rPr lang="hu-HU" dirty="0" smtClean="0"/>
              <a:t> (kid </a:t>
            </a:r>
            <a:r>
              <a:rPr lang="hu-HU" dirty="0" err="1" smtClean="0"/>
              <a:t>magazine</a:t>
            </a:r>
            <a:r>
              <a:rPr lang="hu-HU" dirty="0" smtClean="0"/>
              <a:t>)</a:t>
            </a:r>
          </a:p>
          <a:p>
            <a:r>
              <a:rPr lang="hu-HU" dirty="0" err="1" smtClean="0"/>
              <a:t>Watching</a:t>
            </a:r>
            <a:r>
              <a:rPr lang="hu-HU" dirty="0" smtClean="0"/>
              <a:t> </a:t>
            </a:r>
            <a:r>
              <a:rPr lang="hu-HU" dirty="0" err="1" smtClean="0"/>
              <a:t>Youtube</a:t>
            </a:r>
            <a:r>
              <a:rPr lang="hu-HU" dirty="0" smtClean="0"/>
              <a:t> </a:t>
            </a:r>
            <a:r>
              <a:rPr lang="hu-HU" dirty="0" err="1" smtClean="0"/>
              <a:t>videos</a:t>
            </a:r>
            <a:endParaRPr lang="hu-HU" dirty="0" smtClean="0"/>
          </a:p>
          <a:p>
            <a:r>
              <a:rPr lang="hu-HU" dirty="0" err="1" smtClean="0"/>
              <a:t>Reading</a:t>
            </a:r>
            <a:r>
              <a:rPr lang="hu-HU" dirty="0" smtClean="0"/>
              <a:t> </a:t>
            </a:r>
            <a:r>
              <a:rPr lang="hu-HU" dirty="0" err="1" smtClean="0"/>
              <a:t>authentic</a:t>
            </a:r>
            <a:r>
              <a:rPr lang="hu-HU" dirty="0" smtClean="0"/>
              <a:t> </a:t>
            </a:r>
            <a:r>
              <a:rPr lang="hu-HU" dirty="0" err="1" smtClean="0"/>
              <a:t>newspaper</a:t>
            </a:r>
            <a:r>
              <a:rPr lang="hu-HU" dirty="0" smtClean="0"/>
              <a:t> </a:t>
            </a:r>
            <a:r>
              <a:rPr lang="hu-HU" dirty="0" err="1" smtClean="0"/>
              <a:t>articles</a:t>
            </a:r>
            <a:endParaRPr lang="hu-HU" dirty="0" smtClean="0"/>
          </a:p>
          <a:p>
            <a:r>
              <a:rPr lang="hu-HU" dirty="0" err="1" smtClean="0"/>
              <a:t>Taking</a:t>
            </a:r>
            <a:r>
              <a:rPr lang="hu-HU" dirty="0" smtClean="0"/>
              <a:t> </a:t>
            </a:r>
            <a:r>
              <a:rPr lang="hu-HU" dirty="0" err="1" smtClean="0"/>
              <a:t>notes</a:t>
            </a:r>
            <a:r>
              <a:rPr lang="hu-HU" dirty="0" smtClean="0"/>
              <a:t> </a:t>
            </a:r>
            <a:r>
              <a:rPr lang="hu-HU" dirty="0" err="1" smtClean="0"/>
              <a:t>then</a:t>
            </a:r>
            <a:r>
              <a:rPr lang="hu-HU" dirty="0" smtClean="0"/>
              <a:t> </a:t>
            </a:r>
            <a:r>
              <a:rPr lang="hu-HU" dirty="0" err="1" smtClean="0"/>
              <a:t>summerizing</a:t>
            </a:r>
            <a:r>
              <a:rPr lang="hu-HU" dirty="0" smtClean="0"/>
              <a:t> </a:t>
            </a:r>
            <a:r>
              <a:rPr lang="hu-HU" dirty="0" err="1" smtClean="0"/>
              <a:t>the</a:t>
            </a:r>
            <a:r>
              <a:rPr lang="hu-HU" dirty="0" smtClean="0"/>
              <a:t> </a:t>
            </a:r>
            <a:r>
              <a:rPr lang="hu-HU" dirty="0" err="1" smtClean="0"/>
              <a:t>content</a:t>
            </a:r>
            <a:r>
              <a:rPr lang="hu-HU" dirty="0" smtClean="0"/>
              <a:t> of </a:t>
            </a:r>
            <a:r>
              <a:rPr lang="hu-HU" dirty="0" err="1" smtClean="0"/>
              <a:t>the</a:t>
            </a:r>
            <a:r>
              <a:rPr lang="hu-HU" dirty="0" smtClean="0"/>
              <a:t> text</a:t>
            </a:r>
          </a:p>
          <a:p>
            <a:r>
              <a:rPr lang="hu-HU" dirty="0" err="1" smtClean="0"/>
              <a:t>Students</a:t>
            </a:r>
            <a:r>
              <a:rPr lang="hu-HU" dirty="0" smtClean="0"/>
              <a:t> </a:t>
            </a:r>
            <a:r>
              <a:rPr lang="hu-HU" dirty="0" err="1" smtClean="0"/>
              <a:t>make</a:t>
            </a:r>
            <a:r>
              <a:rPr lang="hu-HU" dirty="0" smtClean="0"/>
              <a:t> </a:t>
            </a:r>
            <a:r>
              <a:rPr lang="hu-HU" dirty="0" err="1" smtClean="0"/>
              <a:t>tests</a:t>
            </a:r>
            <a:r>
              <a:rPr lang="hu-HU" dirty="0" smtClean="0"/>
              <a:t> </a:t>
            </a:r>
            <a:r>
              <a:rPr lang="hu-HU" dirty="0" err="1" smtClean="0"/>
              <a:t>about</a:t>
            </a:r>
            <a:r>
              <a:rPr lang="hu-HU" dirty="0" smtClean="0"/>
              <a:t> a </a:t>
            </a:r>
            <a:r>
              <a:rPr lang="hu-HU" dirty="0" err="1" smtClean="0"/>
              <a:t>certain</a:t>
            </a:r>
            <a:r>
              <a:rPr lang="hu-HU" dirty="0" smtClean="0"/>
              <a:t> </a:t>
            </a:r>
            <a:r>
              <a:rPr lang="hu-HU" dirty="0" err="1" smtClean="0"/>
              <a:t>topic</a:t>
            </a:r>
            <a:r>
              <a:rPr lang="hu-HU" dirty="0" smtClean="0"/>
              <a:t>/text </a:t>
            </a:r>
          </a:p>
          <a:p>
            <a:pPr marL="0" indent="0">
              <a:buNone/>
            </a:pPr>
            <a:endParaRPr lang="hu-HU" dirty="0"/>
          </a:p>
        </p:txBody>
      </p:sp>
    </p:spTree>
    <p:extLst>
      <p:ext uri="{BB962C8B-B14F-4D97-AF65-F5344CB8AC3E}">
        <p14:creationId xmlns:p14="http://schemas.microsoft.com/office/powerpoint/2010/main" val="3633184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randombar(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randombar(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randombar(horizontal)">
                                      <p:cBhvr>
                                        <p:cTn id="45" dur="500"/>
                                        <p:tgtEl>
                                          <p:spTgt spid="3">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4" presetClass="entr" presetSubtype="10" fill="hold"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randombar(horizontal)">
                                      <p:cBhvr>
                                        <p:cTn id="50" dur="500"/>
                                        <p:tgtEl>
                                          <p:spTgt spid="3">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4" presetClass="entr" presetSubtype="10"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randombar(horizontal)">
                                      <p:cBhvr>
                                        <p:cTn id="55" dur="500"/>
                                        <p:tgtEl>
                                          <p:spTgt spid="3">
                                            <p:txEl>
                                              <p:pRg st="7" end="7"/>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4" presetClass="entr" presetSubtype="10" fill="hold" nodeType="click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Effect transition="in" filter="randombar(horizontal)">
                                      <p:cBhvr>
                                        <p:cTn id="6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009442" y="260648"/>
            <a:ext cx="7125113" cy="648073"/>
          </a:xfrm>
        </p:spPr>
        <p:txBody>
          <a:bodyPr>
            <a:normAutofit fontScale="90000"/>
          </a:bodyPr>
          <a:lstStyle/>
          <a:p>
            <a:pPr algn="ctr"/>
            <a:r>
              <a:rPr lang="hu-HU" sz="3600" b="1" dirty="0" smtClean="0"/>
              <a:t>Digital </a:t>
            </a:r>
            <a:r>
              <a:rPr lang="hu-HU" sz="3600" b="1" dirty="0" err="1" smtClean="0"/>
              <a:t>methods</a:t>
            </a:r>
            <a:r>
              <a:rPr lang="hu-HU" sz="3600" b="1" dirty="0" smtClean="0"/>
              <a:t/>
            </a:r>
            <a:br>
              <a:rPr lang="hu-HU" sz="3600" b="1" dirty="0" smtClean="0"/>
            </a:br>
            <a:endParaRPr lang="hu-HU" sz="3600" b="1" dirty="0"/>
          </a:p>
        </p:txBody>
      </p:sp>
      <p:sp>
        <p:nvSpPr>
          <p:cNvPr id="3" name="Tartalom helye 2"/>
          <p:cNvSpPr>
            <a:spLocks noGrp="1"/>
          </p:cNvSpPr>
          <p:nvPr>
            <p:ph idx="1"/>
          </p:nvPr>
        </p:nvSpPr>
        <p:spPr>
          <a:xfrm>
            <a:off x="899592" y="1196752"/>
            <a:ext cx="7125112" cy="6552728"/>
          </a:xfrm>
        </p:spPr>
        <p:txBody>
          <a:bodyPr>
            <a:normAutofit/>
          </a:bodyPr>
          <a:lstStyle/>
          <a:p>
            <a:r>
              <a:rPr lang="hu-HU" dirty="0" smtClean="0"/>
              <a:t>The </a:t>
            </a:r>
            <a:r>
              <a:rPr lang="hu-HU" dirty="0" err="1" smtClean="0"/>
              <a:t>use</a:t>
            </a:r>
            <a:r>
              <a:rPr lang="hu-HU" dirty="0" smtClean="0"/>
              <a:t> of </a:t>
            </a:r>
            <a:r>
              <a:rPr lang="hu-HU" dirty="0" err="1" smtClean="0"/>
              <a:t>the</a:t>
            </a:r>
            <a:r>
              <a:rPr lang="hu-HU" dirty="0" smtClean="0"/>
              <a:t> </a:t>
            </a:r>
            <a:r>
              <a:rPr lang="hu-HU" dirty="0" err="1" smtClean="0"/>
              <a:t>Interactive</a:t>
            </a:r>
            <a:r>
              <a:rPr lang="hu-HU" dirty="0" smtClean="0"/>
              <a:t> </a:t>
            </a:r>
            <a:r>
              <a:rPr lang="hu-HU" dirty="0" err="1" smtClean="0"/>
              <a:t>Whiteboard</a:t>
            </a:r>
            <a:endParaRPr lang="hu-HU" dirty="0" smtClean="0"/>
          </a:p>
          <a:p>
            <a:r>
              <a:rPr lang="hu-HU" dirty="0" smtClean="0"/>
              <a:t>The </a:t>
            </a:r>
            <a:r>
              <a:rPr lang="hu-HU" dirty="0" err="1" smtClean="0"/>
              <a:t>use</a:t>
            </a:r>
            <a:r>
              <a:rPr lang="hu-HU" dirty="0" smtClean="0"/>
              <a:t> of </a:t>
            </a:r>
            <a:r>
              <a:rPr lang="hu-HU" dirty="0" err="1" smtClean="0"/>
              <a:t>the</a:t>
            </a:r>
            <a:r>
              <a:rPr lang="hu-HU" dirty="0" smtClean="0"/>
              <a:t> </a:t>
            </a:r>
            <a:r>
              <a:rPr lang="hu-HU" dirty="0" err="1" smtClean="0"/>
              <a:t>interactive</a:t>
            </a:r>
            <a:r>
              <a:rPr lang="hu-HU" dirty="0" smtClean="0"/>
              <a:t> </a:t>
            </a:r>
            <a:r>
              <a:rPr lang="hu-HU" dirty="0" err="1" smtClean="0"/>
              <a:t>material</a:t>
            </a:r>
            <a:r>
              <a:rPr lang="hu-HU" dirty="0" smtClean="0"/>
              <a:t> </a:t>
            </a:r>
            <a:r>
              <a:rPr lang="hu-HU" dirty="0" err="1" smtClean="0"/>
              <a:t>belonging</a:t>
            </a:r>
            <a:r>
              <a:rPr lang="hu-HU" dirty="0" smtClean="0"/>
              <a:t> </a:t>
            </a:r>
            <a:r>
              <a:rPr lang="hu-HU" dirty="0" err="1" smtClean="0"/>
              <a:t>to</a:t>
            </a:r>
            <a:r>
              <a:rPr lang="hu-HU" dirty="0" smtClean="0"/>
              <a:t> </a:t>
            </a:r>
            <a:r>
              <a:rPr lang="hu-HU" dirty="0" err="1" smtClean="0"/>
              <a:t>the</a:t>
            </a:r>
            <a:r>
              <a:rPr lang="hu-HU" dirty="0" smtClean="0"/>
              <a:t> </a:t>
            </a:r>
            <a:r>
              <a:rPr lang="hu-HU" dirty="0" err="1" smtClean="0"/>
              <a:t>coursebooks</a:t>
            </a:r>
            <a:endParaRPr lang="hu-HU" dirty="0" smtClean="0"/>
          </a:p>
          <a:p>
            <a:r>
              <a:rPr lang="hu-HU" dirty="0" err="1" smtClean="0"/>
              <a:t>Asking</a:t>
            </a:r>
            <a:r>
              <a:rPr lang="hu-HU" dirty="0" smtClean="0"/>
              <a:t> </a:t>
            </a:r>
            <a:r>
              <a:rPr lang="hu-HU" dirty="0" err="1" smtClean="0"/>
              <a:t>the</a:t>
            </a:r>
            <a:r>
              <a:rPr lang="hu-HU" dirty="0" smtClean="0"/>
              <a:t> </a:t>
            </a:r>
            <a:r>
              <a:rPr lang="hu-HU" dirty="0" err="1" smtClean="0"/>
              <a:t>students</a:t>
            </a:r>
            <a:r>
              <a:rPr lang="hu-HU" dirty="0" smtClean="0"/>
              <a:t> </a:t>
            </a:r>
            <a:r>
              <a:rPr lang="hu-HU" dirty="0" err="1" smtClean="0"/>
              <a:t>to</a:t>
            </a:r>
            <a:r>
              <a:rPr lang="hu-HU" dirty="0" smtClean="0"/>
              <a:t> </a:t>
            </a:r>
            <a:r>
              <a:rPr lang="hu-HU" dirty="0" err="1" smtClean="0"/>
              <a:t>make</a:t>
            </a:r>
            <a:r>
              <a:rPr lang="hu-HU" dirty="0" smtClean="0"/>
              <a:t> </a:t>
            </a:r>
            <a:r>
              <a:rPr lang="hu-HU" dirty="0" err="1" smtClean="0"/>
              <a:t>ppt</a:t>
            </a:r>
            <a:r>
              <a:rPr lang="hu-HU" dirty="0" smtClean="0"/>
              <a:t>/</a:t>
            </a:r>
            <a:r>
              <a:rPr lang="hu-HU" dirty="0" err="1" smtClean="0"/>
              <a:t>prezi</a:t>
            </a:r>
            <a:r>
              <a:rPr lang="hu-HU" dirty="0" smtClean="0"/>
              <a:t> </a:t>
            </a:r>
            <a:r>
              <a:rPr lang="hu-HU" dirty="0" err="1" smtClean="0"/>
              <a:t>using</a:t>
            </a:r>
            <a:r>
              <a:rPr lang="hu-HU" dirty="0" smtClean="0"/>
              <a:t> internet </a:t>
            </a:r>
            <a:r>
              <a:rPr lang="hu-HU" dirty="0" err="1" smtClean="0"/>
              <a:t>sources</a:t>
            </a:r>
            <a:endParaRPr lang="hu-HU" dirty="0" smtClean="0"/>
          </a:p>
          <a:p>
            <a:r>
              <a:rPr lang="hu-HU" dirty="0" smtClean="0"/>
              <a:t>Goethe </a:t>
            </a:r>
            <a:r>
              <a:rPr lang="hu-HU" dirty="0" err="1" smtClean="0"/>
              <a:t>Institut</a:t>
            </a:r>
            <a:r>
              <a:rPr lang="hu-HU" dirty="0" smtClean="0"/>
              <a:t>/</a:t>
            </a:r>
            <a:r>
              <a:rPr lang="hu-HU" dirty="0" err="1" smtClean="0"/>
              <a:t>Deutschlandlabor</a:t>
            </a:r>
            <a:r>
              <a:rPr lang="hu-HU" dirty="0" smtClean="0"/>
              <a:t>:</a:t>
            </a:r>
            <a:r>
              <a:rPr lang="hu-HU" dirty="0" err="1" smtClean="0">
                <a:hlinkClick r:id="rId2"/>
              </a:rPr>
              <a:t>https</a:t>
            </a:r>
            <a:r>
              <a:rPr lang="hu-HU" dirty="0">
                <a:hlinkClick r:id="rId2"/>
              </a:rPr>
              <a:t>://</a:t>
            </a:r>
            <a:r>
              <a:rPr lang="hu-HU" dirty="0" smtClean="0">
                <a:hlinkClick r:id="rId2"/>
              </a:rPr>
              <a:t>www.goethe.de/ins/hu/hu/index.html</a:t>
            </a:r>
            <a:endParaRPr lang="hu-HU" dirty="0" smtClean="0"/>
          </a:p>
          <a:p>
            <a:r>
              <a:rPr lang="hu-HU" dirty="0" err="1" smtClean="0"/>
              <a:t>For</a:t>
            </a:r>
            <a:r>
              <a:rPr lang="hu-HU" dirty="0" smtClean="0"/>
              <a:t> </a:t>
            </a:r>
            <a:r>
              <a:rPr lang="hu-HU" dirty="0" err="1" smtClean="0"/>
              <a:t>advanced</a:t>
            </a:r>
            <a:r>
              <a:rPr lang="hu-HU" dirty="0" smtClean="0"/>
              <a:t> </a:t>
            </a:r>
            <a:r>
              <a:rPr lang="hu-HU" dirty="0" err="1" smtClean="0"/>
              <a:t>learners</a:t>
            </a:r>
            <a:r>
              <a:rPr lang="hu-HU" dirty="0"/>
              <a:t> : </a:t>
            </a:r>
            <a:r>
              <a:rPr lang="hu-HU" dirty="0">
                <a:hlinkClick r:id="rId3"/>
              </a:rPr>
              <a:t>https://www.ted.com</a:t>
            </a:r>
            <a:r>
              <a:rPr lang="hu-HU" dirty="0" smtClean="0">
                <a:hlinkClick r:id="rId3"/>
              </a:rPr>
              <a:t>/</a:t>
            </a:r>
            <a:endParaRPr lang="hu-HU" dirty="0" smtClean="0"/>
          </a:p>
          <a:p>
            <a:r>
              <a:rPr lang="hu-HU" dirty="0" err="1"/>
              <a:t>Padlet</a:t>
            </a:r>
            <a:r>
              <a:rPr lang="hu-HU" dirty="0" smtClean="0"/>
              <a:t>: </a:t>
            </a:r>
            <a:r>
              <a:rPr lang="hu-HU" dirty="0" smtClean="0">
                <a:hlinkClick r:id="rId4"/>
              </a:rPr>
              <a:t>https</a:t>
            </a:r>
            <a:r>
              <a:rPr lang="hu-HU" dirty="0">
                <a:hlinkClick r:id="rId4"/>
              </a:rPr>
              <a:t>://</a:t>
            </a:r>
            <a:r>
              <a:rPr lang="hu-HU" dirty="0" smtClean="0">
                <a:hlinkClick r:id="rId4"/>
              </a:rPr>
              <a:t>hu.padlet.com/features</a:t>
            </a:r>
            <a:endParaRPr lang="hu-HU" dirty="0"/>
          </a:p>
          <a:p>
            <a:r>
              <a:rPr lang="hu-HU" dirty="0" err="1"/>
              <a:t>Moodle</a:t>
            </a:r>
            <a:r>
              <a:rPr lang="hu-HU" dirty="0" smtClean="0"/>
              <a:t>: </a:t>
            </a:r>
            <a:r>
              <a:rPr lang="hu-HU" dirty="0" smtClean="0">
                <a:hlinkClick r:id="rId5"/>
              </a:rPr>
              <a:t>https</a:t>
            </a:r>
            <a:r>
              <a:rPr lang="hu-HU" dirty="0">
                <a:hlinkClick r:id="rId5"/>
              </a:rPr>
              <a:t>://moodle.org/demo</a:t>
            </a:r>
            <a:r>
              <a:rPr lang="hu-HU" dirty="0" smtClean="0">
                <a:hlinkClick r:id="rId5"/>
              </a:rPr>
              <a:t>/</a:t>
            </a:r>
            <a:endParaRPr lang="hu-HU" dirty="0" smtClean="0"/>
          </a:p>
          <a:p>
            <a:r>
              <a:rPr lang="hu-HU" dirty="0" err="1" smtClean="0"/>
              <a:t>Edmodo</a:t>
            </a:r>
            <a:r>
              <a:rPr lang="hu-HU" dirty="0"/>
              <a:t>: </a:t>
            </a:r>
            <a:r>
              <a:rPr lang="hu-HU" dirty="0">
                <a:hlinkClick r:id="rId6"/>
              </a:rPr>
              <a:t>https://www.edmodo.com</a:t>
            </a:r>
            <a:r>
              <a:rPr lang="hu-HU" dirty="0" smtClean="0">
                <a:hlinkClick r:id="rId6"/>
              </a:rPr>
              <a:t>/</a:t>
            </a:r>
            <a:endParaRPr lang="hu-HU" dirty="0" smtClean="0"/>
          </a:p>
          <a:p>
            <a:r>
              <a:rPr lang="hu-HU" dirty="0" err="1"/>
              <a:t>Amara</a:t>
            </a:r>
            <a:r>
              <a:rPr lang="hu-HU" dirty="0" smtClean="0"/>
              <a:t>: </a:t>
            </a:r>
            <a:r>
              <a:rPr lang="hu-HU" dirty="0" smtClean="0">
                <a:hlinkClick r:id="rId7"/>
              </a:rPr>
              <a:t>https</a:t>
            </a:r>
            <a:r>
              <a:rPr lang="hu-HU" dirty="0">
                <a:hlinkClick r:id="rId7"/>
              </a:rPr>
              <a:t>://amara.org/hu</a:t>
            </a:r>
            <a:r>
              <a:rPr lang="hu-HU" dirty="0" smtClean="0">
                <a:hlinkClick r:id="rId7"/>
              </a:rPr>
              <a:t>/</a:t>
            </a:r>
            <a:endParaRPr lang="hu-HU" dirty="0"/>
          </a:p>
          <a:p>
            <a:r>
              <a:rPr lang="hu-HU" dirty="0" err="1" smtClean="0"/>
              <a:t>Oxfordlearn</a:t>
            </a:r>
            <a:r>
              <a:rPr lang="hu-HU" dirty="0"/>
              <a:t>: </a:t>
            </a:r>
            <a:r>
              <a:rPr lang="hu-HU" dirty="0">
                <a:hlinkClick r:id="rId8"/>
              </a:rPr>
              <a:t>https://enrolment.oxfordlearn.com/?</a:t>
            </a:r>
            <a:r>
              <a:rPr lang="hu-HU" dirty="0" smtClean="0">
                <a:hlinkClick r:id="rId8"/>
              </a:rPr>
              <a:t>selLanguage=hu</a:t>
            </a:r>
            <a:endParaRPr lang="hu-HU" dirty="0" smtClean="0"/>
          </a:p>
          <a:p>
            <a:endParaRPr lang="hu-HU" dirty="0"/>
          </a:p>
          <a:p>
            <a:pPr marL="0" indent="0">
              <a:buNone/>
            </a:pPr>
            <a:endParaRPr lang="hu-HU" dirty="0" smtClean="0"/>
          </a:p>
          <a:p>
            <a:endParaRPr lang="hu-HU" dirty="0" smtClean="0"/>
          </a:p>
          <a:p>
            <a:pPr marL="0" indent="0">
              <a:buNone/>
            </a:pPr>
            <a:endParaRPr lang="hu-HU" dirty="0"/>
          </a:p>
        </p:txBody>
      </p:sp>
    </p:spTree>
    <p:extLst>
      <p:ext uri="{BB962C8B-B14F-4D97-AF65-F5344CB8AC3E}">
        <p14:creationId xmlns:p14="http://schemas.microsoft.com/office/powerpoint/2010/main" val="1771277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 calcmode="lin" valueType="num">
                                      <p:cBhvr>
                                        <p:cTn id="44"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5"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6"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7" dur="1000"/>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p:cTn id="52"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3"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4"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5" dur="1000"/>
                                        <p:tgtEl>
                                          <p:spTgt spid="3">
                                            <p:txEl>
                                              <p:pRg st="5" end="5"/>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31" presetClass="entr" presetSubtype="0" fill="hold" grpId="0" nodeType="clickEffect">
                                  <p:stCondLst>
                                    <p:cond delay="0"/>
                                  </p:stCondLst>
                                  <p:childTnLst>
                                    <p:set>
                                      <p:cBhvr>
                                        <p:cTn id="59" dur="1" fill="hold">
                                          <p:stCondLst>
                                            <p:cond delay="0"/>
                                          </p:stCondLst>
                                        </p:cTn>
                                        <p:tgtEl>
                                          <p:spTgt spid="3">
                                            <p:txEl>
                                              <p:pRg st="6" end="6"/>
                                            </p:txEl>
                                          </p:spTgt>
                                        </p:tgtEl>
                                        <p:attrNameLst>
                                          <p:attrName>style.visibility</p:attrName>
                                        </p:attrNameLst>
                                      </p:cBhvr>
                                      <p:to>
                                        <p:strVal val="visible"/>
                                      </p:to>
                                    </p:set>
                                    <p:anim calcmode="lin" valueType="num">
                                      <p:cBhvr>
                                        <p:cTn id="60"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1"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62"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63" dur="1000"/>
                                        <p:tgtEl>
                                          <p:spTgt spid="3">
                                            <p:txEl>
                                              <p:pRg st="6" end="6"/>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31" presetClass="entr" presetSubtype="0" fill="hold" grpId="0" nodeType="clickEffect">
                                  <p:stCondLst>
                                    <p:cond delay="0"/>
                                  </p:stCondLst>
                                  <p:childTnLst>
                                    <p:set>
                                      <p:cBhvr>
                                        <p:cTn id="67" dur="1" fill="hold">
                                          <p:stCondLst>
                                            <p:cond delay="0"/>
                                          </p:stCondLst>
                                        </p:cTn>
                                        <p:tgtEl>
                                          <p:spTgt spid="3">
                                            <p:txEl>
                                              <p:pRg st="7" end="7"/>
                                            </p:txEl>
                                          </p:spTgt>
                                        </p:tgtEl>
                                        <p:attrNameLst>
                                          <p:attrName>style.visibility</p:attrName>
                                        </p:attrNameLst>
                                      </p:cBhvr>
                                      <p:to>
                                        <p:strVal val="visible"/>
                                      </p:to>
                                    </p:set>
                                    <p:anim calcmode="lin" valueType="num">
                                      <p:cBhvr>
                                        <p:cTn id="68"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9"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70"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71" dur="1000"/>
                                        <p:tgtEl>
                                          <p:spTgt spid="3">
                                            <p:txEl>
                                              <p:pRg st="7" end="7"/>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31" presetClass="entr" presetSubtype="0" fill="hold" grpId="0" nodeType="clickEffect">
                                  <p:stCondLst>
                                    <p:cond delay="0"/>
                                  </p:stCondLst>
                                  <p:childTnLst>
                                    <p:set>
                                      <p:cBhvr>
                                        <p:cTn id="75" dur="1" fill="hold">
                                          <p:stCondLst>
                                            <p:cond delay="0"/>
                                          </p:stCondLst>
                                        </p:cTn>
                                        <p:tgtEl>
                                          <p:spTgt spid="3">
                                            <p:txEl>
                                              <p:pRg st="8" end="8"/>
                                            </p:txEl>
                                          </p:spTgt>
                                        </p:tgtEl>
                                        <p:attrNameLst>
                                          <p:attrName>style.visibility</p:attrName>
                                        </p:attrNameLst>
                                      </p:cBhvr>
                                      <p:to>
                                        <p:strVal val="visible"/>
                                      </p:to>
                                    </p:set>
                                    <p:anim calcmode="lin" valueType="num">
                                      <p:cBhvr>
                                        <p:cTn id="76"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7"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78"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79" dur="1000"/>
                                        <p:tgtEl>
                                          <p:spTgt spid="3">
                                            <p:txEl>
                                              <p:pRg st="8" end="8"/>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31" presetClass="entr" presetSubtype="0" fill="hold" grpId="0" nodeType="clickEffect">
                                  <p:stCondLst>
                                    <p:cond delay="0"/>
                                  </p:stCondLst>
                                  <p:childTnLst>
                                    <p:set>
                                      <p:cBhvr>
                                        <p:cTn id="83" dur="1" fill="hold">
                                          <p:stCondLst>
                                            <p:cond delay="0"/>
                                          </p:stCondLst>
                                        </p:cTn>
                                        <p:tgtEl>
                                          <p:spTgt spid="3">
                                            <p:txEl>
                                              <p:pRg st="9" end="9"/>
                                            </p:txEl>
                                          </p:spTgt>
                                        </p:tgtEl>
                                        <p:attrNameLst>
                                          <p:attrName>style.visibility</p:attrName>
                                        </p:attrNameLst>
                                      </p:cBhvr>
                                      <p:to>
                                        <p:strVal val="visible"/>
                                      </p:to>
                                    </p:set>
                                    <p:anim calcmode="lin" valueType="num">
                                      <p:cBhvr>
                                        <p:cTn id="84"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85"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86"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87"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4294967295"/>
          </p:nvPr>
        </p:nvSpPr>
        <p:spPr>
          <a:xfrm>
            <a:off x="0" y="0"/>
            <a:ext cx="7124700" cy="6858000"/>
          </a:xfrm>
        </p:spPr>
        <p:txBody>
          <a:bodyPr>
            <a:normAutofit fontScale="32500" lnSpcReduction="20000"/>
          </a:bodyPr>
          <a:lstStyle/>
          <a:p>
            <a:pPr marL="0" indent="0">
              <a:buNone/>
            </a:pPr>
            <a:endParaRPr lang="hu-HU" b="1" dirty="0" smtClean="0"/>
          </a:p>
          <a:p>
            <a:pPr marL="0" indent="0">
              <a:buNone/>
            </a:pPr>
            <a:endParaRPr lang="hu-HU" b="1" dirty="0"/>
          </a:p>
          <a:p>
            <a:pPr marL="0" indent="0">
              <a:buNone/>
            </a:pPr>
            <a:r>
              <a:rPr lang="hu-HU" sz="6200" b="1" dirty="0" err="1" smtClean="0"/>
              <a:t>Quizlet</a:t>
            </a:r>
            <a:r>
              <a:rPr lang="hu-HU" sz="6200" dirty="0"/>
              <a:t> </a:t>
            </a:r>
            <a:r>
              <a:rPr lang="hu-HU" sz="6200" dirty="0">
                <a:hlinkClick r:id="rId2"/>
              </a:rPr>
              <a:t>https://quizlet.com</a:t>
            </a:r>
            <a:r>
              <a:rPr lang="hu-HU" sz="6200" dirty="0" smtClean="0">
                <a:hlinkClick r:id="rId2"/>
              </a:rPr>
              <a:t>/</a:t>
            </a:r>
            <a:endParaRPr lang="hu-HU" sz="6200" dirty="0" smtClean="0"/>
          </a:p>
          <a:p>
            <a:pPr marL="0" indent="0">
              <a:buNone/>
            </a:pPr>
            <a:endParaRPr lang="hu-HU" sz="6200" dirty="0" smtClean="0"/>
          </a:p>
          <a:p>
            <a:pPr>
              <a:buFont typeface="Wingdings" panose="05000000000000000000" pitchFamily="2" charset="2"/>
              <a:buChar char="q"/>
            </a:pPr>
            <a:r>
              <a:rPr lang="hu-HU" sz="6200" dirty="0" err="1" smtClean="0"/>
              <a:t>very</a:t>
            </a:r>
            <a:r>
              <a:rPr lang="hu-HU" sz="6200" dirty="0" smtClean="0"/>
              <a:t> </a:t>
            </a:r>
            <a:r>
              <a:rPr lang="hu-HU" sz="6200" dirty="0" err="1" smtClean="0"/>
              <a:t>popular</a:t>
            </a:r>
            <a:r>
              <a:rPr lang="hu-HU" sz="6200" dirty="0" smtClean="0"/>
              <a:t> online </a:t>
            </a:r>
            <a:r>
              <a:rPr lang="hu-HU" sz="6200" dirty="0" err="1" smtClean="0"/>
              <a:t>educational</a:t>
            </a:r>
            <a:r>
              <a:rPr lang="hu-HU" sz="6200" dirty="0" smtClean="0"/>
              <a:t> service</a:t>
            </a:r>
          </a:p>
          <a:p>
            <a:pPr>
              <a:buFont typeface="Wingdings" panose="05000000000000000000" pitchFamily="2" charset="2"/>
              <a:buChar char="q"/>
            </a:pPr>
            <a:r>
              <a:rPr lang="hu-HU" sz="6200" dirty="0" err="1" smtClean="0"/>
              <a:t>keeps</a:t>
            </a:r>
            <a:r>
              <a:rPr lang="hu-HU" sz="6200" dirty="0" smtClean="0"/>
              <a:t> </a:t>
            </a:r>
            <a:r>
              <a:rPr lang="hu-HU" sz="6200" dirty="0" err="1" smtClean="0"/>
              <a:t>students</a:t>
            </a:r>
            <a:r>
              <a:rPr lang="hu-HU" sz="6200" dirty="0" smtClean="0"/>
              <a:t> </a:t>
            </a:r>
            <a:r>
              <a:rPr lang="hu-HU" sz="6200" dirty="0" err="1" smtClean="0"/>
              <a:t>engaged</a:t>
            </a:r>
            <a:r>
              <a:rPr lang="hu-HU" sz="6200" dirty="0" smtClean="0"/>
              <a:t> and </a:t>
            </a:r>
            <a:r>
              <a:rPr lang="hu-HU" sz="6200" dirty="0" err="1" smtClean="0"/>
              <a:t>motivated</a:t>
            </a:r>
            <a:endParaRPr lang="hu-HU" sz="6200" dirty="0" smtClean="0"/>
          </a:p>
          <a:p>
            <a:pPr>
              <a:buFont typeface="Wingdings" panose="05000000000000000000" pitchFamily="2" charset="2"/>
              <a:buChar char="q"/>
            </a:pPr>
            <a:r>
              <a:rPr lang="hu-HU" sz="6200" dirty="0" err="1" smtClean="0"/>
              <a:t>With</a:t>
            </a:r>
            <a:r>
              <a:rPr lang="hu-HU" sz="6200" dirty="0" smtClean="0"/>
              <a:t> The </a:t>
            </a:r>
            <a:r>
              <a:rPr lang="hu-HU" sz="6200" dirty="0" err="1" smtClean="0"/>
              <a:t>Live</a:t>
            </a:r>
            <a:r>
              <a:rPr lang="hu-HU" sz="6200" dirty="0" smtClean="0"/>
              <a:t> </a:t>
            </a:r>
            <a:r>
              <a:rPr lang="hu-HU" sz="6200" dirty="0" err="1" smtClean="0"/>
              <a:t>function</a:t>
            </a:r>
            <a:r>
              <a:rPr lang="hu-HU" sz="6200" dirty="0" smtClean="0"/>
              <a:t>  </a:t>
            </a:r>
            <a:r>
              <a:rPr lang="hu-HU" sz="6200" dirty="0" err="1" smtClean="0"/>
              <a:t>students</a:t>
            </a:r>
            <a:r>
              <a:rPr lang="hu-HU" sz="6200" dirty="0" smtClean="0"/>
              <a:t> </a:t>
            </a:r>
            <a:r>
              <a:rPr lang="hu-HU" sz="6200" dirty="0" err="1" smtClean="0"/>
              <a:t>can</a:t>
            </a:r>
            <a:r>
              <a:rPr lang="hu-HU" sz="6200" dirty="0" smtClean="0"/>
              <a:t> </a:t>
            </a:r>
            <a:r>
              <a:rPr lang="hu-HU" sz="6200" dirty="0" err="1" smtClean="0"/>
              <a:t>work</a:t>
            </a:r>
            <a:r>
              <a:rPr lang="hu-HU" sz="6200" dirty="0" smtClean="0"/>
              <a:t> </a:t>
            </a:r>
            <a:r>
              <a:rPr lang="hu-HU" sz="6200" dirty="0" err="1" smtClean="0"/>
              <a:t>in</a:t>
            </a:r>
            <a:r>
              <a:rPr lang="hu-HU" sz="6200" dirty="0" smtClean="0"/>
              <a:t> </a:t>
            </a:r>
            <a:r>
              <a:rPr lang="hu-HU" sz="6200" dirty="0" err="1" smtClean="0"/>
              <a:t>groups</a:t>
            </a:r>
            <a:endParaRPr lang="hu-HU" sz="6200" dirty="0" smtClean="0"/>
          </a:p>
          <a:p>
            <a:pPr>
              <a:buFont typeface="Wingdings" panose="05000000000000000000" pitchFamily="2" charset="2"/>
              <a:buChar char="q"/>
            </a:pPr>
            <a:r>
              <a:rPr lang="hu-HU" sz="6200" dirty="0" err="1" smtClean="0"/>
              <a:t>Teachers</a:t>
            </a:r>
            <a:r>
              <a:rPr lang="hu-HU" sz="6200" dirty="0" smtClean="0"/>
              <a:t> </a:t>
            </a:r>
            <a:r>
              <a:rPr lang="hu-HU" sz="6200" dirty="0" err="1" smtClean="0"/>
              <a:t>can</a:t>
            </a:r>
            <a:r>
              <a:rPr lang="hu-HU" sz="6200" dirty="0" smtClean="0"/>
              <a:t> </a:t>
            </a:r>
            <a:r>
              <a:rPr lang="hu-HU" sz="6200" dirty="0" err="1" smtClean="0"/>
              <a:t>upload</a:t>
            </a:r>
            <a:r>
              <a:rPr lang="hu-HU" sz="6200" dirty="0" smtClean="0"/>
              <a:t> </a:t>
            </a:r>
            <a:r>
              <a:rPr lang="hu-HU" sz="6200" dirty="0" err="1" smtClean="0"/>
              <a:t>the</a:t>
            </a:r>
            <a:r>
              <a:rPr lang="hu-HU" sz="6200" dirty="0" smtClean="0"/>
              <a:t> </a:t>
            </a:r>
            <a:r>
              <a:rPr lang="hu-HU" sz="6200" dirty="0" err="1" smtClean="0"/>
              <a:t>new</a:t>
            </a:r>
            <a:r>
              <a:rPr lang="hu-HU" sz="6200" dirty="0" smtClean="0"/>
              <a:t> </a:t>
            </a:r>
            <a:r>
              <a:rPr lang="hu-HU" sz="6200" dirty="0" err="1" smtClean="0"/>
              <a:t>vocabulary</a:t>
            </a:r>
            <a:r>
              <a:rPr lang="hu-HU" sz="6200" dirty="0" smtClean="0"/>
              <a:t> of </a:t>
            </a:r>
            <a:r>
              <a:rPr lang="hu-HU" sz="6200" dirty="0" err="1" smtClean="0"/>
              <a:t>the</a:t>
            </a:r>
            <a:r>
              <a:rPr lang="hu-HU" sz="6200" dirty="0" smtClean="0"/>
              <a:t> </a:t>
            </a:r>
            <a:r>
              <a:rPr lang="hu-HU" sz="6200" dirty="0" err="1" smtClean="0"/>
              <a:t>coursebooks</a:t>
            </a:r>
            <a:r>
              <a:rPr lang="hu-HU" sz="6200" dirty="0" smtClean="0"/>
              <a:t> here </a:t>
            </a:r>
            <a:r>
              <a:rPr lang="hu-HU" sz="6200" dirty="0" err="1" smtClean="0"/>
              <a:t>to</a:t>
            </a:r>
            <a:r>
              <a:rPr lang="hu-HU" sz="6200" dirty="0" smtClean="0"/>
              <a:t> </a:t>
            </a:r>
            <a:r>
              <a:rPr lang="hu-HU" sz="6200" dirty="0" err="1" smtClean="0"/>
              <a:t>help</a:t>
            </a:r>
            <a:r>
              <a:rPr lang="hu-HU" sz="6200" dirty="0" smtClean="0"/>
              <a:t> </a:t>
            </a:r>
            <a:r>
              <a:rPr lang="hu-HU" sz="6200" dirty="0" err="1" smtClean="0"/>
              <a:t>students</a:t>
            </a:r>
            <a:r>
              <a:rPr lang="hu-HU" sz="6200" dirty="0" smtClean="0"/>
              <a:t> </a:t>
            </a:r>
            <a:r>
              <a:rPr lang="hu-HU" sz="6200" dirty="0" err="1" smtClean="0"/>
              <a:t>learn</a:t>
            </a:r>
            <a:r>
              <a:rPr lang="hu-HU" sz="6200" dirty="0" smtClean="0"/>
              <a:t> </a:t>
            </a:r>
            <a:r>
              <a:rPr lang="hu-HU" sz="6200" dirty="0" err="1" smtClean="0"/>
              <a:t>at</a:t>
            </a:r>
            <a:r>
              <a:rPr lang="hu-HU" sz="6200" dirty="0" smtClean="0"/>
              <a:t> </a:t>
            </a:r>
            <a:r>
              <a:rPr lang="hu-HU" sz="6200" dirty="0" err="1" smtClean="0"/>
              <a:t>their</a:t>
            </a:r>
            <a:r>
              <a:rPr lang="hu-HU" sz="6200" dirty="0" smtClean="0"/>
              <a:t> </a:t>
            </a:r>
            <a:r>
              <a:rPr lang="hu-HU" sz="6200" dirty="0" err="1" smtClean="0"/>
              <a:t>own</a:t>
            </a:r>
            <a:r>
              <a:rPr lang="hu-HU" sz="6200" dirty="0" smtClean="0"/>
              <a:t> </a:t>
            </a:r>
            <a:r>
              <a:rPr lang="hu-HU" sz="6200" dirty="0" err="1" smtClean="0"/>
              <a:t>pace</a:t>
            </a:r>
            <a:endParaRPr lang="hu-HU" sz="6200" dirty="0" smtClean="0"/>
          </a:p>
          <a:p>
            <a:pPr>
              <a:buFont typeface="Wingdings" panose="05000000000000000000" pitchFamily="2" charset="2"/>
              <a:buChar char="q"/>
            </a:pPr>
            <a:r>
              <a:rPr lang="hu-HU" sz="6200" dirty="0" err="1" smtClean="0"/>
              <a:t>students</a:t>
            </a:r>
            <a:r>
              <a:rPr lang="hu-HU" sz="6200" dirty="0" smtClean="0"/>
              <a:t> </a:t>
            </a:r>
            <a:r>
              <a:rPr lang="hu-HU" sz="6200" dirty="0" err="1" smtClean="0"/>
              <a:t>can</a:t>
            </a:r>
            <a:r>
              <a:rPr lang="hu-HU" sz="6200" dirty="0" smtClean="0"/>
              <a:t> </a:t>
            </a:r>
            <a:r>
              <a:rPr lang="hu-HU" sz="6200" dirty="0" err="1" smtClean="0"/>
              <a:t>also</a:t>
            </a:r>
            <a:r>
              <a:rPr lang="hu-HU" sz="6200" dirty="0" smtClean="0"/>
              <a:t> </a:t>
            </a:r>
            <a:r>
              <a:rPr lang="hu-HU" sz="6200" dirty="0" err="1" smtClean="0"/>
              <a:t>practise</a:t>
            </a:r>
            <a:r>
              <a:rPr lang="hu-HU" sz="6200" dirty="0" smtClean="0"/>
              <a:t> </a:t>
            </a:r>
            <a:r>
              <a:rPr lang="hu-HU" sz="6200" dirty="0" err="1" smtClean="0"/>
              <a:t>on</a:t>
            </a:r>
            <a:r>
              <a:rPr lang="hu-HU" sz="6200" dirty="0" smtClean="0"/>
              <a:t> </a:t>
            </a:r>
            <a:r>
              <a:rPr lang="hu-HU" sz="6200" dirty="0" err="1" smtClean="0"/>
              <a:t>their</a:t>
            </a:r>
            <a:r>
              <a:rPr lang="hu-HU" sz="6200" dirty="0" smtClean="0"/>
              <a:t> </a:t>
            </a:r>
            <a:r>
              <a:rPr lang="hu-HU" sz="6200" dirty="0" err="1" smtClean="0"/>
              <a:t>mobiles</a:t>
            </a:r>
            <a:r>
              <a:rPr lang="hu-HU" sz="6200" dirty="0" smtClean="0"/>
              <a:t> </a:t>
            </a:r>
            <a:r>
              <a:rPr lang="hu-HU" sz="6200" dirty="0" err="1" smtClean="0"/>
              <a:t>if</a:t>
            </a:r>
            <a:r>
              <a:rPr lang="hu-HU" sz="6200" dirty="0" smtClean="0"/>
              <a:t> </a:t>
            </a:r>
            <a:r>
              <a:rPr lang="hu-HU" sz="6200" dirty="0" err="1" smtClean="0"/>
              <a:t>they</a:t>
            </a:r>
            <a:r>
              <a:rPr lang="hu-HU" sz="6200" dirty="0" smtClean="0"/>
              <a:t> </a:t>
            </a:r>
            <a:r>
              <a:rPr lang="hu-HU" sz="6200" dirty="0" err="1" smtClean="0"/>
              <a:t>download</a:t>
            </a:r>
            <a:r>
              <a:rPr lang="hu-HU" sz="6200" dirty="0" smtClean="0"/>
              <a:t> </a:t>
            </a:r>
            <a:r>
              <a:rPr lang="hu-HU" sz="6200" dirty="0" err="1" smtClean="0"/>
              <a:t>Quizlet</a:t>
            </a:r>
            <a:r>
              <a:rPr lang="hu-HU" sz="6200" dirty="0" smtClean="0"/>
              <a:t> </a:t>
            </a:r>
            <a:r>
              <a:rPr lang="hu-HU" sz="6200" dirty="0" err="1" smtClean="0"/>
              <a:t>App</a:t>
            </a:r>
            <a:endParaRPr lang="hu-HU" sz="6200" dirty="0" smtClean="0"/>
          </a:p>
          <a:p>
            <a:pPr>
              <a:buFont typeface="Wingdings" panose="05000000000000000000" pitchFamily="2" charset="2"/>
              <a:buChar char="q"/>
            </a:pPr>
            <a:endParaRPr lang="hu-HU" sz="6200" dirty="0" smtClean="0"/>
          </a:p>
          <a:p>
            <a:pPr marL="0" indent="0">
              <a:buNone/>
            </a:pPr>
            <a:r>
              <a:rPr lang="hu-HU" sz="6200" dirty="0" err="1" smtClean="0"/>
              <a:t>Kahoot</a:t>
            </a:r>
            <a:r>
              <a:rPr lang="hu-HU" sz="6200" dirty="0"/>
              <a:t> </a:t>
            </a:r>
            <a:r>
              <a:rPr lang="hu-HU" sz="6200" dirty="0">
                <a:hlinkClick r:id="rId3"/>
              </a:rPr>
              <a:t>https://</a:t>
            </a:r>
            <a:r>
              <a:rPr lang="hu-HU" sz="6200" dirty="0" smtClean="0">
                <a:hlinkClick r:id="rId3"/>
              </a:rPr>
              <a:t>kahoot.com/what-is-kahoot/</a:t>
            </a:r>
            <a:endParaRPr lang="hu-HU" sz="6200" dirty="0" smtClean="0"/>
          </a:p>
          <a:p>
            <a:pPr>
              <a:buFont typeface="Wingdings" panose="05000000000000000000" pitchFamily="2" charset="2"/>
              <a:buChar char="q"/>
            </a:pPr>
            <a:r>
              <a:rPr lang="hu-HU" sz="6200" dirty="0" smtClean="0"/>
              <a:t>A free </a:t>
            </a:r>
            <a:r>
              <a:rPr lang="hu-HU" sz="6200" dirty="0" err="1" smtClean="0"/>
              <a:t>game-based</a:t>
            </a:r>
            <a:r>
              <a:rPr lang="hu-HU" sz="6200" dirty="0" smtClean="0"/>
              <a:t> </a:t>
            </a:r>
            <a:r>
              <a:rPr lang="hu-HU" sz="6200" dirty="0" err="1" smtClean="0"/>
              <a:t>learning</a:t>
            </a:r>
            <a:r>
              <a:rPr lang="hu-HU" sz="6200" dirty="0" smtClean="0"/>
              <a:t> platform </a:t>
            </a:r>
          </a:p>
          <a:p>
            <a:pPr>
              <a:buFont typeface="Wingdings" panose="05000000000000000000" pitchFamily="2" charset="2"/>
              <a:buChar char="q"/>
            </a:pPr>
            <a:r>
              <a:rPr lang="hu-HU" sz="6200" dirty="0" err="1" smtClean="0"/>
              <a:t>Teachers</a:t>
            </a:r>
            <a:r>
              <a:rPr lang="hu-HU" sz="6200" dirty="0" smtClean="0"/>
              <a:t> </a:t>
            </a:r>
            <a:r>
              <a:rPr lang="hu-HU" sz="6200" dirty="0" err="1" smtClean="0"/>
              <a:t>can</a:t>
            </a:r>
            <a:r>
              <a:rPr lang="hu-HU" sz="6200" dirty="0" smtClean="0"/>
              <a:t> </a:t>
            </a:r>
            <a:r>
              <a:rPr lang="hu-HU" sz="6200" dirty="0" err="1" smtClean="0"/>
              <a:t>create</a:t>
            </a:r>
            <a:r>
              <a:rPr lang="hu-HU" sz="6200" dirty="0" smtClean="0"/>
              <a:t> </a:t>
            </a:r>
            <a:r>
              <a:rPr lang="hu-HU" sz="6200" dirty="0" err="1" smtClean="0"/>
              <a:t>multiple</a:t>
            </a:r>
            <a:r>
              <a:rPr lang="hu-HU" sz="6200" dirty="0" smtClean="0"/>
              <a:t> </a:t>
            </a:r>
            <a:r>
              <a:rPr lang="hu-HU" sz="6200" dirty="0" err="1" smtClean="0"/>
              <a:t>choice</a:t>
            </a:r>
            <a:r>
              <a:rPr lang="hu-HU" sz="6200" dirty="0" smtClean="0"/>
              <a:t> </a:t>
            </a:r>
            <a:r>
              <a:rPr lang="hu-HU" sz="6200" dirty="0" err="1" smtClean="0"/>
              <a:t>questions</a:t>
            </a:r>
            <a:r>
              <a:rPr lang="hu-HU" sz="6200" dirty="0" smtClean="0"/>
              <a:t> and add </a:t>
            </a:r>
            <a:r>
              <a:rPr lang="hu-HU" sz="6200" dirty="0" err="1" smtClean="0"/>
              <a:t>videos</a:t>
            </a:r>
            <a:r>
              <a:rPr lang="hu-HU" sz="6200" dirty="0" smtClean="0"/>
              <a:t>, </a:t>
            </a:r>
            <a:r>
              <a:rPr lang="hu-HU" sz="6200" dirty="0" err="1" smtClean="0"/>
              <a:t>images</a:t>
            </a:r>
            <a:r>
              <a:rPr lang="hu-HU" sz="6200" dirty="0" smtClean="0"/>
              <a:t>, </a:t>
            </a:r>
            <a:r>
              <a:rPr lang="hu-HU" sz="6200" dirty="0" err="1" smtClean="0"/>
              <a:t>diagrams</a:t>
            </a:r>
            <a:r>
              <a:rPr lang="hu-HU" sz="6200" dirty="0" smtClean="0"/>
              <a:t> etc.</a:t>
            </a:r>
          </a:p>
          <a:p>
            <a:pPr>
              <a:buFont typeface="Wingdings" panose="05000000000000000000" pitchFamily="2" charset="2"/>
              <a:buChar char="q"/>
            </a:pPr>
            <a:endParaRPr lang="hu-HU" sz="6200" dirty="0" smtClean="0"/>
          </a:p>
          <a:p>
            <a:pPr marL="0" indent="0">
              <a:buNone/>
            </a:pPr>
            <a:endParaRPr lang="hu-HU" dirty="0" smtClean="0"/>
          </a:p>
          <a:p>
            <a:pPr marL="0" indent="0">
              <a:buNone/>
            </a:pPr>
            <a:endParaRPr lang="hu-HU" dirty="0" smtClean="0"/>
          </a:p>
          <a:p>
            <a:pPr marL="0" indent="0">
              <a:buNone/>
            </a:pPr>
            <a:endParaRPr lang="hu-HU" dirty="0"/>
          </a:p>
          <a:p>
            <a:pPr marL="0" indent="0">
              <a:buNone/>
            </a:pPr>
            <a:endParaRPr lang="hu-HU" dirty="0"/>
          </a:p>
        </p:txBody>
      </p:sp>
    </p:spTree>
    <p:extLst>
      <p:ext uri="{BB962C8B-B14F-4D97-AF65-F5344CB8AC3E}">
        <p14:creationId xmlns:p14="http://schemas.microsoft.com/office/powerpoint/2010/main" val="169755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2000"/>
                                        <p:tgtEl>
                                          <p:spTgt spid="3">
                                            <p:txEl>
                                              <p:pRg st="4" end="4"/>
                                            </p:txEl>
                                          </p:spTgt>
                                        </p:tgtEl>
                                      </p:cBhvr>
                                    </p:animEffect>
                                    <p:anim calcmode="lin" valueType="num">
                                      <p:cBhvr>
                                        <p:cTn id="16"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17" dur="2000" fill="hold"/>
                                        <p:tgtEl>
                                          <p:spTgt spid="3">
                                            <p:txEl>
                                              <p:pRg st="4" end="4"/>
                                            </p:txEl>
                                          </p:spTgt>
                                        </p:tgtEl>
                                        <p:attrNameLst>
                                          <p:attrName>ppt_h</p:attrName>
                                        </p:attrNameLst>
                                      </p:cBhvr>
                                      <p:tavLst>
                                        <p:tav tm="0">
                                          <p:val>
                                            <p:strVal val="#ppt_h"/>
                                          </p:val>
                                        </p:tav>
                                        <p:tav tm="100000">
                                          <p:val>
                                            <p:strVal val="#ppt_h"/>
                                          </p:val>
                                        </p:tav>
                                      </p:tavLst>
                                    </p:anim>
                                  </p:childTnLst>
                                </p:cTn>
                              </p:par>
                              <p:par>
                                <p:cTn id="18" presetID="45"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2000"/>
                                        <p:tgtEl>
                                          <p:spTgt spid="3">
                                            <p:txEl>
                                              <p:pRg st="5" end="5"/>
                                            </p:txEl>
                                          </p:spTgt>
                                        </p:tgtEl>
                                      </p:cBhvr>
                                    </p:animEffect>
                                    <p:anim calcmode="lin" valueType="num">
                                      <p:cBhvr>
                                        <p:cTn id="21"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22" dur="2000" fill="hold"/>
                                        <p:tgtEl>
                                          <p:spTgt spid="3">
                                            <p:txEl>
                                              <p:pRg st="5" end="5"/>
                                            </p:txEl>
                                          </p:spTgt>
                                        </p:tgtEl>
                                        <p:attrNameLst>
                                          <p:attrName>ppt_h</p:attrName>
                                        </p:attrNameLst>
                                      </p:cBhvr>
                                      <p:tavLst>
                                        <p:tav tm="0">
                                          <p:val>
                                            <p:strVal val="#ppt_h"/>
                                          </p:val>
                                        </p:tav>
                                        <p:tav tm="100000">
                                          <p:val>
                                            <p:strVal val="#ppt_h"/>
                                          </p:val>
                                        </p:tav>
                                      </p:tavLst>
                                    </p:anim>
                                  </p:childTnLst>
                                </p:cTn>
                              </p:par>
                              <p:par>
                                <p:cTn id="23" presetID="45"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2000"/>
                                        <p:tgtEl>
                                          <p:spTgt spid="3">
                                            <p:txEl>
                                              <p:pRg st="6" end="6"/>
                                            </p:txEl>
                                          </p:spTgt>
                                        </p:tgtEl>
                                      </p:cBhvr>
                                    </p:animEffect>
                                    <p:anim calcmode="lin" valueType="num">
                                      <p:cBhvr>
                                        <p:cTn id="26"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27" dur="2000" fill="hold"/>
                                        <p:tgtEl>
                                          <p:spTgt spid="3">
                                            <p:txEl>
                                              <p:pRg st="6" end="6"/>
                                            </p:txEl>
                                          </p:spTgt>
                                        </p:tgtEl>
                                        <p:attrNameLst>
                                          <p:attrName>ppt_h</p:attrName>
                                        </p:attrNameLst>
                                      </p:cBhvr>
                                      <p:tavLst>
                                        <p:tav tm="0">
                                          <p:val>
                                            <p:strVal val="#ppt_h"/>
                                          </p:val>
                                        </p:tav>
                                        <p:tav tm="100000">
                                          <p:val>
                                            <p:strVal val="#ppt_h"/>
                                          </p:val>
                                        </p:tav>
                                      </p:tavLst>
                                    </p:anim>
                                  </p:childTnLst>
                                </p:cTn>
                              </p:par>
                              <p:par>
                                <p:cTn id="28" presetID="45" presetClass="entr" presetSubtype="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2000"/>
                                        <p:tgtEl>
                                          <p:spTgt spid="3">
                                            <p:txEl>
                                              <p:pRg st="7" end="7"/>
                                            </p:txEl>
                                          </p:spTgt>
                                        </p:tgtEl>
                                      </p:cBhvr>
                                    </p:animEffect>
                                    <p:anim calcmode="lin" valueType="num">
                                      <p:cBhvr>
                                        <p:cTn id="31"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32" dur="2000" fill="hold"/>
                                        <p:tgtEl>
                                          <p:spTgt spid="3">
                                            <p:txEl>
                                              <p:pRg st="7" end="7"/>
                                            </p:txEl>
                                          </p:spTgt>
                                        </p:tgtEl>
                                        <p:attrNameLst>
                                          <p:attrName>ppt_h</p:attrName>
                                        </p:attrNameLst>
                                      </p:cBhvr>
                                      <p:tavLst>
                                        <p:tav tm="0">
                                          <p:val>
                                            <p:strVal val="#ppt_h"/>
                                          </p:val>
                                        </p:tav>
                                        <p:tav tm="100000">
                                          <p:val>
                                            <p:strVal val="#ppt_h"/>
                                          </p:val>
                                        </p:tav>
                                      </p:tavLst>
                                    </p:anim>
                                  </p:childTnLst>
                                </p:cTn>
                              </p:par>
                              <p:par>
                                <p:cTn id="33" presetID="45" presetClass="entr" presetSubtype="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2000"/>
                                        <p:tgtEl>
                                          <p:spTgt spid="3">
                                            <p:txEl>
                                              <p:pRg st="8" end="8"/>
                                            </p:txEl>
                                          </p:spTgt>
                                        </p:tgtEl>
                                      </p:cBhvr>
                                    </p:animEffect>
                                    <p:anim calcmode="lin" valueType="num">
                                      <p:cBhvr>
                                        <p:cTn id="36" dur="2000" fill="hold"/>
                                        <p:tgtEl>
                                          <p:spTgt spid="3">
                                            <p:txEl>
                                              <p:pRg st="8" end="8"/>
                                            </p:txEl>
                                          </p:spTgt>
                                        </p:tgtEl>
                                        <p:attrNameLst>
                                          <p:attrName>ppt_w</p:attrName>
                                        </p:attrNameLst>
                                      </p:cBhvr>
                                      <p:tavLst>
                                        <p:tav tm="0" fmla="#ppt_w*sin(2.5*pi*$)">
                                          <p:val>
                                            <p:fltVal val="0"/>
                                          </p:val>
                                        </p:tav>
                                        <p:tav tm="100000">
                                          <p:val>
                                            <p:fltVal val="1"/>
                                          </p:val>
                                        </p:tav>
                                      </p:tavLst>
                                    </p:anim>
                                    <p:anim calcmode="lin" valueType="num">
                                      <p:cBhvr>
                                        <p:cTn id="37" dur="20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1000"/>
                                        <p:tgtEl>
                                          <p:spTgt spid="3">
                                            <p:txEl>
                                              <p:pRg st="10" end="10"/>
                                            </p:txEl>
                                          </p:spTgt>
                                        </p:tgtEl>
                                      </p:cBhvr>
                                    </p:animEffect>
                                    <p:anim calcmode="lin" valueType="num">
                                      <p:cBhvr>
                                        <p:cTn id="4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5" presetClass="entr" presetSubtype="0" fill="hold"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Effect transition="in" filter="fade">
                                      <p:cBhvr>
                                        <p:cTn id="49" dur="2000"/>
                                        <p:tgtEl>
                                          <p:spTgt spid="3">
                                            <p:txEl>
                                              <p:pRg st="11" end="11"/>
                                            </p:txEl>
                                          </p:spTgt>
                                        </p:tgtEl>
                                      </p:cBhvr>
                                    </p:animEffect>
                                    <p:anim calcmode="lin" valueType="num">
                                      <p:cBhvr>
                                        <p:cTn id="50" dur="2000" fill="hold"/>
                                        <p:tgtEl>
                                          <p:spTgt spid="3">
                                            <p:txEl>
                                              <p:pRg st="11" end="11"/>
                                            </p:txEl>
                                          </p:spTgt>
                                        </p:tgtEl>
                                        <p:attrNameLst>
                                          <p:attrName>ppt_w</p:attrName>
                                        </p:attrNameLst>
                                      </p:cBhvr>
                                      <p:tavLst>
                                        <p:tav tm="0" fmla="#ppt_w*sin(2.5*pi*$)">
                                          <p:val>
                                            <p:fltVal val="0"/>
                                          </p:val>
                                        </p:tav>
                                        <p:tav tm="100000">
                                          <p:val>
                                            <p:fltVal val="1"/>
                                          </p:val>
                                        </p:tav>
                                      </p:tavLst>
                                    </p:anim>
                                    <p:anim calcmode="lin" valueType="num">
                                      <p:cBhvr>
                                        <p:cTn id="51" dur="2000" fill="hold"/>
                                        <p:tgtEl>
                                          <p:spTgt spid="3">
                                            <p:txEl>
                                              <p:pRg st="11" end="11"/>
                                            </p:txEl>
                                          </p:spTgt>
                                        </p:tgtEl>
                                        <p:attrNameLst>
                                          <p:attrName>ppt_h</p:attrName>
                                        </p:attrNameLst>
                                      </p:cBhvr>
                                      <p:tavLst>
                                        <p:tav tm="0">
                                          <p:val>
                                            <p:strVal val="#ppt_h"/>
                                          </p:val>
                                        </p:tav>
                                        <p:tav tm="100000">
                                          <p:val>
                                            <p:strVal val="#ppt_h"/>
                                          </p:val>
                                        </p:tav>
                                      </p:tavLst>
                                    </p:anim>
                                  </p:childTnLst>
                                </p:cTn>
                              </p:par>
                              <p:par>
                                <p:cTn id="52" presetID="45" presetClass="entr" presetSubtype="0" fill="hold" nodeType="withEffect">
                                  <p:stCondLst>
                                    <p:cond delay="0"/>
                                  </p:stCondLst>
                                  <p:childTnLst>
                                    <p:set>
                                      <p:cBhvr>
                                        <p:cTn id="53" dur="1" fill="hold">
                                          <p:stCondLst>
                                            <p:cond delay="0"/>
                                          </p:stCondLst>
                                        </p:cTn>
                                        <p:tgtEl>
                                          <p:spTgt spid="3">
                                            <p:txEl>
                                              <p:pRg st="12" end="12"/>
                                            </p:txEl>
                                          </p:spTgt>
                                        </p:tgtEl>
                                        <p:attrNameLst>
                                          <p:attrName>style.visibility</p:attrName>
                                        </p:attrNameLst>
                                      </p:cBhvr>
                                      <p:to>
                                        <p:strVal val="visible"/>
                                      </p:to>
                                    </p:set>
                                    <p:animEffect transition="in" filter="fade">
                                      <p:cBhvr>
                                        <p:cTn id="54" dur="2000"/>
                                        <p:tgtEl>
                                          <p:spTgt spid="3">
                                            <p:txEl>
                                              <p:pRg st="12" end="12"/>
                                            </p:txEl>
                                          </p:spTgt>
                                        </p:tgtEl>
                                      </p:cBhvr>
                                    </p:animEffect>
                                    <p:anim calcmode="lin" valueType="num">
                                      <p:cBhvr>
                                        <p:cTn id="55" dur="2000" fill="hold"/>
                                        <p:tgtEl>
                                          <p:spTgt spid="3">
                                            <p:txEl>
                                              <p:pRg st="12" end="12"/>
                                            </p:txEl>
                                          </p:spTgt>
                                        </p:tgtEl>
                                        <p:attrNameLst>
                                          <p:attrName>ppt_w</p:attrName>
                                        </p:attrNameLst>
                                      </p:cBhvr>
                                      <p:tavLst>
                                        <p:tav tm="0" fmla="#ppt_w*sin(2.5*pi*$)">
                                          <p:val>
                                            <p:fltVal val="0"/>
                                          </p:val>
                                        </p:tav>
                                        <p:tav tm="100000">
                                          <p:val>
                                            <p:fltVal val="1"/>
                                          </p:val>
                                        </p:tav>
                                      </p:tavLst>
                                    </p:anim>
                                    <p:anim calcmode="lin" valueType="num">
                                      <p:cBhvr>
                                        <p:cTn id="56" dur="2000" fill="hold"/>
                                        <p:tgtEl>
                                          <p:spTgt spid="3">
                                            <p:txEl>
                                              <p:pRg st="12" end="1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009442" y="675724"/>
            <a:ext cx="7125113" cy="5057532"/>
          </a:xfrm>
        </p:spPr>
        <p:txBody>
          <a:bodyPr/>
          <a:lstStyle/>
          <a:p>
            <a:pPr algn="ctr"/>
            <a:r>
              <a:rPr lang="hu-HU" sz="4000" b="1" dirty="0" err="1" smtClean="0"/>
              <a:t>Thank</a:t>
            </a:r>
            <a:r>
              <a:rPr lang="hu-HU" sz="4000" b="1" dirty="0" smtClean="0"/>
              <a:t> </a:t>
            </a:r>
            <a:r>
              <a:rPr lang="hu-HU" sz="4000" b="1" dirty="0" err="1" smtClean="0"/>
              <a:t>you</a:t>
            </a:r>
            <a:r>
              <a:rPr lang="hu-HU" sz="4000" b="1" dirty="0" smtClean="0"/>
              <a:t> </a:t>
            </a:r>
            <a:r>
              <a:rPr lang="hu-HU" sz="4000" b="1" dirty="0" err="1" smtClean="0"/>
              <a:t>for</a:t>
            </a:r>
            <a:r>
              <a:rPr lang="hu-HU" sz="4000" b="1" dirty="0" smtClean="0"/>
              <a:t> </a:t>
            </a:r>
            <a:r>
              <a:rPr lang="hu-HU" sz="4000" b="1" dirty="0" err="1" smtClean="0"/>
              <a:t>your</a:t>
            </a:r>
            <a:r>
              <a:rPr lang="hu-HU" sz="4000" b="1" dirty="0" smtClean="0"/>
              <a:t> </a:t>
            </a:r>
            <a:r>
              <a:rPr lang="hu-HU" sz="4000" b="1" dirty="0" err="1" smtClean="0"/>
              <a:t>attention</a:t>
            </a:r>
            <a:endParaRPr lang="hu-HU" sz="4000" b="1" dirty="0"/>
          </a:p>
        </p:txBody>
      </p:sp>
    </p:spTree>
    <p:extLst>
      <p:ext uri="{BB962C8B-B14F-4D97-AF65-F5344CB8AC3E}">
        <p14:creationId xmlns:p14="http://schemas.microsoft.com/office/powerpoint/2010/main" val="20388559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Autofit/>
          </a:bodyPr>
          <a:lstStyle/>
          <a:p>
            <a:r>
              <a:rPr lang="en-GB" b="1" dirty="0" smtClean="0"/>
              <a:t>The main focus of foreign language teaching in Hungary</a:t>
            </a:r>
            <a:endParaRPr lang="en-GB" b="1" dirty="0"/>
          </a:p>
        </p:txBody>
      </p:sp>
      <p:graphicFrame>
        <p:nvGraphicFramePr>
          <p:cNvPr id="23" name="Tartalom helye 22"/>
          <p:cNvGraphicFramePr>
            <a:graphicFrameLocks noGrp="1"/>
          </p:cNvGraphicFramePr>
          <p:nvPr>
            <p:ph idx="1"/>
            <p:extLst>
              <p:ext uri="{D42A27DB-BD31-4B8C-83A1-F6EECF244321}">
                <p14:modId xmlns:p14="http://schemas.microsoft.com/office/powerpoint/2010/main" val="597696598"/>
              </p:ext>
            </p:extLst>
          </p:nvPr>
        </p:nvGraphicFramePr>
        <p:xfrm>
          <a:off x="1009650" y="1806575"/>
          <a:ext cx="7124700" cy="4052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9326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500" fill="hold"/>
                                        <p:tgtEl>
                                          <p:spTgt spid="23"/>
                                        </p:tgtEl>
                                        <p:attrNameLst>
                                          <p:attrName>ppt_x</p:attrName>
                                        </p:attrNameLst>
                                      </p:cBhvr>
                                      <p:tavLst>
                                        <p:tav tm="0">
                                          <p:val>
                                            <p:strVal val="#ppt_x"/>
                                          </p:val>
                                        </p:tav>
                                        <p:tav tm="100000">
                                          <p:val>
                                            <p:strVal val="#ppt_x"/>
                                          </p:val>
                                        </p:tav>
                                      </p:tavLst>
                                    </p:anim>
                                    <p:anim calcmode="lin" valueType="num">
                                      <p:cBhvr additive="base">
                                        <p:cTn id="1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23"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009442" y="908721"/>
            <a:ext cx="7125113" cy="576064"/>
          </a:xfrm>
        </p:spPr>
        <p:txBody>
          <a:bodyPr/>
          <a:lstStyle/>
          <a:p>
            <a:pPr algn="ctr"/>
            <a:r>
              <a:rPr lang="hu-HU" b="1" dirty="0" smtClean="0"/>
              <a:t>National </a:t>
            </a:r>
            <a:r>
              <a:rPr lang="hu-HU" b="1" dirty="0" err="1" smtClean="0"/>
              <a:t>Student</a:t>
            </a:r>
            <a:r>
              <a:rPr lang="hu-HU" b="1" dirty="0" smtClean="0"/>
              <a:t> </a:t>
            </a:r>
            <a:r>
              <a:rPr lang="hu-HU" b="1" dirty="0" err="1" smtClean="0"/>
              <a:t>Assessments</a:t>
            </a:r>
            <a:r>
              <a:rPr lang="hu-HU" b="1" dirty="0" smtClean="0"/>
              <a:t> </a:t>
            </a:r>
            <a:r>
              <a:rPr lang="hu-HU" b="1" dirty="0" err="1" smtClean="0"/>
              <a:t>in</a:t>
            </a:r>
            <a:r>
              <a:rPr lang="hu-HU" b="1" dirty="0" smtClean="0"/>
              <a:t> Hungary</a:t>
            </a:r>
            <a:br>
              <a:rPr lang="hu-HU" b="1" dirty="0" smtClean="0"/>
            </a:br>
            <a:r>
              <a:rPr lang="hu-HU" b="1" dirty="0" smtClean="0"/>
              <a:t/>
            </a:r>
            <a:br>
              <a:rPr lang="hu-HU" b="1" dirty="0" smtClean="0"/>
            </a:br>
            <a:r>
              <a:rPr lang="hu-HU" dirty="0" smtClean="0"/>
              <a:t/>
            </a:r>
            <a:br>
              <a:rPr lang="hu-HU" dirty="0" smtClean="0"/>
            </a:br>
            <a:endParaRPr lang="hu-HU" dirty="0"/>
          </a:p>
        </p:txBody>
      </p:sp>
      <p:sp>
        <p:nvSpPr>
          <p:cNvPr id="3" name="Tartalom helye 2"/>
          <p:cNvSpPr>
            <a:spLocks noGrp="1"/>
          </p:cNvSpPr>
          <p:nvPr>
            <p:ph idx="1"/>
          </p:nvPr>
        </p:nvSpPr>
        <p:spPr>
          <a:xfrm>
            <a:off x="1077680" y="2564904"/>
            <a:ext cx="7125112" cy="5760640"/>
          </a:xfrm>
        </p:spPr>
        <p:txBody>
          <a:bodyPr/>
          <a:lstStyle/>
          <a:p>
            <a:r>
              <a:rPr lang="hu-HU" sz="2000" dirty="0" smtClean="0"/>
              <a:t>The </a:t>
            </a:r>
            <a:r>
              <a:rPr lang="hu-HU" sz="2000" dirty="0" err="1" smtClean="0"/>
              <a:t>Hungarian</a:t>
            </a:r>
            <a:r>
              <a:rPr lang="hu-HU" sz="2000" dirty="0" smtClean="0"/>
              <a:t> </a:t>
            </a:r>
            <a:r>
              <a:rPr lang="hu-HU" sz="2000" dirty="0" err="1" smtClean="0"/>
              <a:t>education</a:t>
            </a:r>
            <a:r>
              <a:rPr lang="hu-HU" sz="2000" dirty="0" smtClean="0"/>
              <a:t> policy is </a:t>
            </a:r>
            <a:r>
              <a:rPr lang="hu-HU" sz="2000" dirty="0" err="1" smtClean="0"/>
              <a:t>controlled</a:t>
            </a:r>
            <a:r>
              <a:rPr lang="hu-HU" sz="2000" dirty="0" smtClean="0"/>
              <a:t> </a:t>
            </a:r>
            <a:r>
              <a:rPr lang="hu-HU" sz="2000" dirty="0" err="1" smtClean="0"/>
              <a:t>by</a:t>
            </a:r>
            <a:r>
              <a:rPr lang="hu-HU" sz="2000" dirty="0" smtClean="0"/>
              <a:t> </a:t>
            </a:r>
            <a:r>
              <a:rPr lang="hu-HU" sz="2000" dirty="0" err="1" smtClean="0"/>
              <a:t>the</a:t>
            </a:r>
            <a:r>
              <a:rPr lang="hu-HU" sz="2000" dirty="0" smtClean="0"/>
              <a:t> </a:t>
            </a:r>
            <a:r>
              <a:rPr lang="hu-HU" sz="2000" b="1" dirty="0" err="1" smtClean="0"/>
              <a:t>Ministry</a:t>
            </a:r>
            <a:r>
              <a:rPr lang="hu-HU" sz="2000" b="1" dirty="0" smtClean="0"/>
              <a:t> of Human </a:t>
            </a:r>
            <a:r>
              <a:rPr lang="hu-HU" sz="2000" b="1" dirty="0" err="1" smtClean="0"/>
              <a:t>Capacities</a:t>
            </a:r>
            <a:endParaRPr lang="hu-HU" sz="2000" b="1" dirty="0" smtClean="0"/>
          </a:p>
          <a:p>
            <a:r>
              <a:rPr lang="hu-HU" sz="2000" dirty="0" smtClean="0"/>
              <a:t>The </a:t>
            </a:r>
            <a:r>
              <a:rPr lang="hu-HU" sz="2000" dirty="0" err="1" smtClean="0"/>
              <a:t>assessments</a:t>
            </a:r>
            <a:r>
              <a:rPr lang="hu-HU" sz="2000" dirty="0" smtClean="0"/>
              <a:t> </a:t>
            </a:r>
            <a:r>
              <a:rPr lang="hu-HU" sz="2000" dirty="0" err="1" smtClean="0"/>
              <a:t>are</a:t>
            </a:r>
            <a:r>
              <a:rPr lang="hu-HU" sz="2000" dirty="0" smtClean="0"/>
              <a:t> </a:t>
            </a:r>
            <a:r>
              <a:rPr lang="hu-HU" sz="2000" dirty="0" err="1" smtClean="0"/>
              <a:t>coordinated</a:t>
            </a:r>
            <a:r>
              <a:rPr lang="hu-HU" sz="2000" dirty="0" smtClean="0"/>
              <a:t> </a:t>
            </a:r>
            <a:r>
              <a:rPr lang="hu-HU" sz="2000" dirty="0" err="1" smtClean="0"/>
              <a:t>by</a:t>
            </a:r>
            <a:r>
              <a:rPr lang="hu-HU" sz="2000" dirty="0" smtClean="0"/>
              <a:t> </a:t>
            </a:r>
            <a:r>
              <a:rPr lang="hu-HU" sz="2000" dirty="0" err="1" smtClean="0"/>
              <a:t>the</a:t>
            </a:r>
            <a:r>
              <a:rPr lang="hu-HU" sz="2000" dirty="0" smtClean="0"/>
              <a:t> Education </a:t>
            </a:r>
            <a:r>
              <a:rPr lang="hu-HU" sz="2000" dirty="0"/>
              <a:t>Agency   </a:t>
            </a:r>
            <a:r>
              <a:rPr lang="hu-HU" sz="2000" dirty="0">
                <a:hlinkClick r:id="rId2"/>
              </a:rPr>
              <a:t>https://www.oktatas.hu</a:t>
            </a:r>
            <a:r>
              <a:rPr lang="hu-HU" sz="2000" dirty="0" smtClean="0">
                <a:hlinkClick r:id="rId2"/>
              </a:rPr>
              <a:t>/</a:t>
            </a:r>
            <a:endParaRPr lang="hu-HU" sz="2000" dirty="0" smtClean="0"/>
          </a:p>
          <a:p>
            <a:r>
              <a:rPr lang="hu-HU" sz="2000" dirty="0" err="1" smtClean="0"/>
              <a:t>In</a:t>
            </a:r>
            <a:r>
              <a:rPr lang="hu-HU" sz="2000" dirty="0" smtClean="0"/>
              <a:t> </a:t>
            </a:r>
            <a:r>
              <a:rPr lang="hu-HU" sz="2000" dirty="0" err="1" smtClean="0"/>
              <a:t>our</a:t>
            </a:r>
            <a:r>
              <a:rPr lang="hu-HU" sz="2000" dirty="0" smtClean="0"/>
              <a:t> </a:t>
            </a:r>
            <a:r>
              <a:rPr lang="hu-HU" sz="2000" dirty="0" err="1" smtClean="0"/>
              <a:t>school</a:t>
            </a:r>
            <a:r>
              <a:rPr lang="hu-HU" sz="2000" dirty="0" smtClean="0"/>
              <a:t>: </a:t>
            </a:r>
            <a:r>
              <a:rPr lang="hu-HU" sz="2000" b="1" dirty="0" smtClean="0"/>
              <a:t>3 </a:t>
            </a:r>
            <a:r>
              <a:rPr lang="hu-HU" sz="2000" b="1" dirty="0" err="1" smtClean="0"/>
              <a:t>types</a:t>
            </a:r>
            <a:r>
              <a:rPr lang="hu-HU" sz="2000" b="1" dirty="0" smtClean="0"/>
              <a:t> of </a:t>
            </a:r>
            <a:r>
              <a:rPr lang="hu-HU" sz="2000" b="1" dirty="0" err="1" smtClean="0"/>
              <a:t>assessments</a:t>
            </a:r>
            <a:endParaRPr lang="hu-HU" sz="2000" b="1" dirty="0" smtClean="0"/>
          </a:p>
          <a:p>
            <a:pPr marL="457200" indent="-457200">
              <a:buFont typeface="+mj-lt"/>
              <a:buAutoNum type="arabicPeriod"/>
            </a:pPr>
            <a:r>
              <a:rPr lang="hu-HU" sz="2000" i="1" dirty="0" smtClean="0"/>
              <a:t>National </a:t>
            </a:r>
            <a:r>
              <a:rPr lang="hu-HU" sz="2000" i="1" dirty="0" err="1" smtClean="0"/>
              <a:t>Student</a:t>
            </a:r>
            <a:r>
              <a:rPr lang="hu-HU" sz="2000" i="1" dirty="0" smtClean="0"/>
              <a:t> </a:t>
            </a:r>
            <a:r>
              <a:rPr lang="hu-HU" sz="2000" i="1" dirty="0" err="1" smtClean="0"/>
              <a:t>Assessment</a:t>
            </a:r>
            <a:r>
              <a:rPr lang="hu-HU" sz="2000" i="1" dirty="0" smtClean="0"/>
              <a:t> of </a:t>
            </a:r>
            <a:r>
              <a:rPr lang="hu-HU" sz="2000" i="1" dirty="0" err="1" smtClean="0"/>
              <a:t>Linguistic</a:t>
            </a:r>
            <a:r>
              <a:rPr lang="hu-HU" sz="2000" i="1" dirty="0" smtClean="0"/>
              <a:t> </a:t>
            </a:r>
            <a:r>
              <a:rPr lang="hu-HU" sz="2000" i="1" dirty="0" err="1"/>
              <a:t>C</a:t>
            </a:r>
            <a:r>
              <a:rPr lang="hu-HU" sz="2000" i="1" dirty="0" err="1" smtClean="0"/>
              <a:t>ompetences</a:t>
            </a:r>
            <a:r>
              <a:rPr lang="hu-HU" sz="2000" i="1" dirty="0" smtClean="0"/>
              <a:t> </a:t>
            </a:r>
            <a:r>
              <a:rPr lang="hu-HU" sz="2000" i="1" dirty="0" err="1" smtClean="0"/>
              <a:t>in</a:t>
            </a:r>
            <a:r>
              <a:rPr lang="hu-HU" sz="2000" i="1" dirty="0" smtClean="0"/>
              <a:t> </a:t>
            </a:r>
            <a:r>
              <a:rPr lang="hu-HU" sz="2000" i="1" dirty="0" err="1" smtClean="0"/>
              <a:t>Foreign</a:t>
            </a:r>
            <a:r>
              <a:rPr lang="hu-HU" sz="2000" i="1" dirty="0" smtClean="0"/>
              <a:t> </a:t>
            </a:r>
            <a:r>
              <a:rPr lang="hu-HU" sz="2000" i="1" dirty="0" err="1" smtClean="0"/>
              <a:t>Languages</a:t>
            </a:r>
            <a:r>
              <a:rPr lang="hu-HU" sz="2000" i="1" dirty="0" smtClean="0"/>
              <a:t> </a:t>
            </a:r>
            <a:r>
              <a:rPr lang="hu-HU" sz="2000" dirty="0" err="1" smtClean="0"/>
              <a:t>in</a:t>
            </a:r>
            <a:r>
              <a:rPr lang="hu-HU" sz="2000" dirty="0" smtClean="0"/>
              <a:t> </a:t>
            </a:r>
            <a:r>
              <a:rPr lang="hu-HU" sz="2000" dirty="0" err="1" smtClean="0"/>
              <a:t>grade</a:t>
            </a:r>
            <a:r>
              <a:rPr lang="hu-HU" sz="2000" dirty="0" smtClean="0"/>
              <a:t> 6 and 8</a:t>
            </a:r>
          </a:p>
          <a:p>
            <a:pPr marL="457200" indent="-457200">
              <a:buFont typeface="+mj-lt"/>
              <a:buAutoNum type="arabicPeriod"/>
            </a:pPr>
            <a:r>
              <a:rPr lang="hu-HU" sz="2000" i="1" dirty="0" smtClean="0"/>
              <a:t>National </a:t>
            </a:r>
            <a:r>
              <a:rPr lang="hu-HU" sz="2000" i="1" dirty="0" err="1" smtClean="0"/>
              <a:t>Student</a:t>
            </a:r>
            <a:r>
              <a:rPr lang="hu-HU" sz="2000" i="1" dirty="0" smtClean="0"/>
              <a:t> </a:t>
            </a:r>
            <a:r>
              <a:rPr lang="hu-HU" sz="2000" i="1" dirty="0" err="1" smtClean="0"/>
              <a:t>Assessment</a:t>
            </a:r>
            <a:r>
              <a:rPr lang="hu-HU" sz="2000" i="1" dirty="0" smtClean="0"/>
              <a:t> of  </a:t>
            </a:r>
            <a:r>
              <a:rPr lang="hu-HU" sz="2000" i="1" dirty="0" err="1" smtClean="0"/>
              <a:t>Competences</a:t>
            </a:r>
            <a:r>
              <a:rPr lang="hu-HU" sz="2000" i="1" dirty="0" smtClean="0"/>
              <a:t> </a:t>
            </a:r>
            <a:r>
              <a:rPr lang="hu-HU" sz="2000" i="1" dirty="0" err="1" smtClean="0"/>
              <a:t>in</a:t>
            </a:r>
            <a:r>
              <a:rPr lang="hu-HU" sz="2000" i="1" dirty="0" smtClean="0"/>
              <a:t> </a:t>
            </a:r>
            <a:r>
              <a:rPr lang="hu-HU" sz="2000" i="1" dirty="0" err="1" smtClean="0"/>
              <a:t>the</a:t>
            </a:r>
            <a:r>
              <a:rPr lang="hu-HU" sz="2000" i="1" dirty="0" smtClean="0"/>
              <a:t> </a:t>
            </a:r>
            <a:r>
              <a:rPr lang="hu-HU" sz="2000" i="1" dirty="0" err="1" smtClean="0"/>
              <a:t>mother</a:t>
            </a:r>
            <a:r>
              <a:rPr lang="hu-HU" sz="2000" i="1" dirty="0" smtClean="0"/>
              <a:t> </a:t>
            </a:r>
            <a:r>
              <a:rPr lang="hu-HU" sz="2000" i="1" dirty="0" err="1" smtClean="0"/>
              <a:t>language</a:t>
            </a:r>
            <a:r>
              <a:rPr lang="hu-HU" sz="2000" i="1" dirty="0" smtClean="0"/>
              <a:t> and </a:t>
            </a:r>
            <a:r>
              <a:rPr lang="hu-HU" sz="2000" i="1" dirty="0" err="1" smtClean="0"/>
              <a:t>Mathematics</a:t>
            </a:r>
            <a:r>
              <a:rPr lang="hu-HU" sz="2000" dirty="0" smtClean="0"/>
              <a:t> </a:t>
            </a:r>
            <a:r>
              <a:rPr lang="hu-HU" sz="2000" dirty="0" err="1" smtClean="0"/>
              <a:t>in</a:t>
            </a:r>
            <a:r>
              <a:rPr lang="hu-HU" sz="2000" dirty="0" smtClean="0"/>
              <a:t> </a:t>
            </a:r>
            <a:r>
              <a:rPr lang="hu-HU" sz="2000" dirty="0" err="1" smtClean="0"/>
              <a:t>grade</a:t>
            </a:r>
            <a:r>
              <a:rPr lang="hu-HU" sz="2000" dirty="0" smtClean="0"/>
              <a:t> 6</a:t>
            </a:r>
            <a:r>
              <a:rPr lang="hu-HU" sz="2000" dirty="0" smtClean="0"/>
              <a:t>, 8 and 10</a:t>
            </a:r>
          </a:p>
          <a:p>
            <a:pPr marL="457200" indent="-457200">
              <a:buFont typeface="+mj-lt"/>
              <a:buAutoNum type="arabicPeriod"/>
            </a:pPr>
            <a:r>
              <a:rPr lang="hu-HU" sz="2000" i="1" dirty="0" smtClean="0"/>
              <a:t>National </a:t>
            </a:r>
            <a:r>
              <a:rPr lang="hu-HU" sz="2000" i="1" dirty="0" err="1" smtClean="0"/>
              <a:t>Assessment</a:t>
            </a:r>
            <a:r>
              <a:rPr lang="hu-HU" sz="2000" i="1" dirty="0" smtClean="0"/>
              <a:t> </a:t>
            </a:r>
            <a:r>
              <a:rPr lang="hu-HU" sz="2000" i="1" dirty="0" err="1" smtClean="0"/>
              <a:t>for</a:t>
            </a:r>
            <a:r>
              <a:rPr lang="hu-HU" sz="2000" i="1" dirty="0" smtClean="0"/>
              <a:t> </a:t>
            </a:r>
            <a:r>
              <a:rPr lang="hu-HU" sz="2000" i="1" dirty="0" err="1" smtClean="0"/>
              <a:t>Student</a:t>
            </a:r>
            <a:r>
              <a:rPr lang="hu-HU" sz="2000" i="1" dirty="0" smtClean="0"/>
              <a:t> </a:t>
            </a:r>
            <a:r>
              <a:rPr lang="hu-HU" sz="2000" i="1" dirty="0" err="1" smtClean="0"/>
              <a:t>Physical</a:t>
            </a:r>
            <a:r>
              <a:rPr lang="hu-HU" sz="2000" i="1" dirty="0" smtClean="0"/>
              <a:t> Performance </a:t>
            </a:r>
            <a:r>
              <a:rPr lang="hu-HU" sz="2000" dirty="0" err="1" smtClean="0"/>
              <a:t>every</a:t>
            </a:r>
            <a:r>
              <a:rPr lang="hu-HU" sz="2000" dirty="0" smtClean="0"/>
              <a:t> </a:t>
            </a:r>
            <a:r>
              <a:rPr lang="hu-HU" sz="2000" dirty="0" err="1" smtClean="0"/>
              <a:t>year</a:t>
            </a:r>
            <a:r>
              <a:rPr lang="hu-HU" sz="2000" dirty="0" smtClean="0"/>
              <a:t> </a:t>
            </a:r>
            <a:r>
              <a:rPr lang="hu-HU" sz="2000" dirty="0" err="1" smtClean="0"/>
              <a:t>in</a:t>
            </a:r>
            <a:r>
              <a:rPr lang="hu-HU" sz="2000" dirty="0" smtClean="0"/>
              <a:t> </a:t>
            </a:r>
            <a:r>
              <a:rPr lang="hu-HU" sz="2000" dirty="0" err="1" smtClean="0"/>
              <a:t>every</a:t>
            </a:r>
            <a:r>
              <a:rPr lang="hu-HU" sz="2000" dirty="0" smtClean="0"/>
              <a:t> </a:t>
            </a:r>
            <a:r>
              <a:rPr lang="hu-HU" sz="2000" dirty="0" err="1" smtClean="0"/>
              <a:t>class</a:t>
            </a:r>
            <a:endParaRPr lang="hu-HU" sz="2000" dirty="0" smtClean="0"/>
          </a:p>
          <a:p>
            <a:pPr>
              <a:buFont typeface="Arial" panose="020B0604020202020204" pitchFamily="34" charset="0"/>
              <a:buChar char="•"/>
            </a:pPr>
            <a:endParaRPr lang="hu-HU" sz="2000" dirty="0" smtClean="0"/>
          </a:p>
          <a:p>
            <a:pPr>
              <a:buFont typeface="Arial" panose="020B0604020202020204" pitchFamily="34" charset="0"/>
              <a:buChar char="•"/>
            </a:pPr>
            <a:endParaRPr lang="hu-HU" dirty="0" smtClean="0"/>
          </a:p>
          <a:p>
            <a:pPr>
              <a:buFont typeface="Arial" panose="020B0604020202020204" pitchFamily="34" charset="0"/>
              <a:buChar char="•"/>
            </a:pPr>
            <a:endParaRPr lang="hu-HU" dirty="0" smtClean="0"/>
          </a:p>
          <a:p>
            <a:pPr>
              <a:buFont typeface="Arial" panose="020B0604020202020204" pitchFamily="34" charset="0"/>
              <a:buChar char="•"/>
            </a:pPr>
            <a:endParaRPr lang="hu-HU" dirty="0" smtClean="0"/>
          </a:p>
          <a:p>
            <a:endParaRPr lang="hu-HU" dirty="0" smtClean="0"/>
          </a:p>
          <a:p>
            <a:endParaRPr lang="hu-HU" dirty="0"/>
          </a:p>
          <a:p>
            <a:endParaRPr lang="hu-HU" dirty="0" smtClean="0"/>
          </a:p>
          <a:p>
            <a:endParaRPr lang="hu-HU" dirty="0" smtClean="0"/>
          </a:p>
          <a:p>
            <a:endParaRPr lang="hu-HU" dirty="0"/>
          </a:p>
        </p:txBody>
      </p:sp>
    </p:spTree>
    <p:extLst>
      <p:ext uri="{BB962C8B-B14F-4D97-AF65-F5344CB8AC3E}">
        <p14:creationId xmlns:p14="http://schemas.microsoft.com/office/powerpoint/2010/main" val="2490483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80">
                                          <p:stCondLst>
                                            <p:cond delay="0"/>
                                          </p:stCondLst>
                                        </p:cTn>
                                        <p:tgtEl>
                                          <p:spTgt spid="3">
                                            <p:txEl>
                                              <p:pRg st="3" end="3"/>
                                            </p:txEl>
                                          </p:spTgt>
                                        </p:tgtEl>
                                      </p:cBhvr>
                                    </p:animEffect>
                                    <p:anim calcmode="lin" valueType="num">
                                      <p:cBhvr>
                                        <p:cTn id="2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3" dur="26">
                                          <p:stCondLst>
                                            <p:cond delay="650"/>
                                          </p:stCondLst>
                                        </p:cTn>
                                        <p:tgtEl>
                                          <p:spTgt spid="3">
                                            <p:txEl>
                                              <p:pRg st="3" end="3"/>
                                            </p:txEl>
                                          </p:spTgt>
                                        </p:tgtEl>
                                      </p:cBhvr>
                                      <p:to x="100000" y="60000"/>
                                    </p:animScale>
                                    <p:animScale>
                                      <p:cBhvr>
                                        <p:cTn id="34" dur="166" decel="50000">
                                          <p:stCondLst>
                                            <p:cond delay="676"/>
                                          </p:stCondLst>
                                        </p:cTn>
                                        <p:tgtEl>
                                          <p:spTgt spid="3">
                                            <p:txEl>
                                              <p:pRg st="3" end="3"/>
                                            </p:txEl>
                                          </p:spTgt>
                                        </p:tgtEl>
                                      </p:cBhvr>
                                      <p:to x="100000" y="100000"/>
                                    </p:animScale>
                                    <p:animScale>
                                      <p:cBhvr>
                                        <p:cTn id="35" dur="26">
                                          <p:stCondLst>
                                            <p:cond delay="1312"/>
                                          </p:stCondLst>
                                        </p:cTn>
                                        <p:tgtEl>
                                          <p:spTgt spid="3">
                                            <p:txEl>
                                              <p:pRg st="3" end="3"/>
                                            </p:txEl>
                                          </p:spTgt>
                                        </p:tgtEl>
                                      </p:cBhvr>
                                      <p:to x="100000" y="80000"/>
                                    </p:animScale>
                                    <p:animScale>
                                      <p:cBhvr>
                                        <p:cTn id="36" dur="166" decel="50000">
                                          <p:stCondLst>
                                            <p:cond delay="1338"/>
                                          </p:stCondLst>
                                        </p:cTn>
                                        <p:tgtEl>
                                          <p:spTgt spid="3">
                                            <p:txEl>
                                              <p:pRg st="3" end="3"/>
                                            </p:txEl>
                                          </p:spTgt>
                                        </p:tgtEl>
                                      </p:cBhvr>
                                      <p:to x="100000" y="100000"/>
                                    </p:animScale>
                                    <p:animScale>
                                      <p:cBhvr>
                                        <p:cTn id="37" dur="26">
                                          <p:stCondLst>
                                            <p:cond delay="1642"/>
                                          </p:stCondLst>
                                        </p:cTn>
                                        <p:tgtEl>
                                          <p:spTgt spid="3">
                                            <p:txEl>
                                              <p:pRg st="3" end="3"/>
                                            </p:txEl>
                                          </p:spTgt>
                                        </p:tgtEl>
                                      </p:cBhvr>
                                      <p:to x="100000" y="90000"/>
                                    </p:animScale>
                                    <p:animScale>
                                      <p:cBhvr>
                                        <p:cTn id="38" dur="166" decel="50000">
                                          <p:stCondLst>
                                            <p:cond delay="1668"/>
                                          </p:stCondLst>
                                        </p:cTn>
                                        <p:tgtEl>
                                          <p:spTgt spid="3">
                                            <p:txEl>
                                              <p:pRg st="3" end="3"/>
                                            </p:txEl>
                                          </p:spTgt>
                                        </p:tgtEl>
                                      </p:cBhvr>
                                      <p:to x="100000" y="100000"/>
                                    </p:animScale>
                                    <p:animScale>
                                      <p:cBhvr>
                                        <p:cTn id="39" dur="26">
                                          <p:stCondLst>
                                            <p:cond delay="1808"/>
                                          </p:stCondLst>
                                        </p:cTn>
                                        <p:tgtEl>
                                          <p:spTgt spid="3">
                                            <p:txEl>
                                              <p:pRg st="3" end="3"/>
                                            </p:txEl>
                                          </p:spTgt>
                                        </p:tgtEl>
                                      </p:cBhvr>
                                      <p:to x="100000" y="95000"/>
                                    </p:animScale>
                                    <p:animScale>
                                      <p:cBhvr>
                                        <p:cTn id="40" dur="166" decel="50000">
                                          <p:stCondLst>
                                            <p:cond delay="1834"/>
                                          </p:stCondLst>
                                        </p:cTn>
                                        <p:tgtEl>
                                          <p:spTgt spid="3">
                                            <p:txEl>
                                              <p:pRg st="3" end="3"/>
                                            </p:txEl>
                                          </p:spTgt>
                                        </p:tgtEl>
                                      </p:cBhvr>
                                      <p:to x="100000" y="100000"/>
                                    </p:animScale>
                                  </p:childTnLst>
                                </p:cTn>
                              </p:par>
                            </p:childTnLst>
                          </p:cTn>
                        </p:par>
                      </p:childTnLst>
                    </p:cTn>
                  </p:par>
                  <p:par>
                    <p:cTn id="41" fill="hold">
                      <p:stCondLst>
                        <p:cond delay="indefinite"/>
                      </p:stCondLst>
                      <p:childTnLst>
                        <p:par>
                          <p:cTn id="42" fill="hold">
                            <p:stCondLst>
                              <p:cond delay="0"/>
                            </p:stCondLst>
                            <p:childTnLst>
                              <p:par>
                                <p:cTn id="43" presetID="26" presetClass="entr" presetSubtype="0" fill="hold"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wipe(down)">
                                      <p:cBhvr>
                                        <p:cTn id="45" dur="580">
                                          <p:stCondLst>
                                            <p:cond delay="0"/>
                                          </p:stCondLst>
                                        </p:cTn>
                                        <p:tgtEl>
                                          <p:spTgt spid="3">
                                            <p:txEl>
                                              <p:pRg st="4" end="4"/>
                                            </p:txEl>
                                          </p:spTgt>
                                        </p:tgtEl>
                                      </p:cBhvr>
                                    </p:animEffect>
                                    <p:anim calcmode="lin" valueType="num">
                                      <p:cBhvr>
                                        <p:cTn id="46"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51" dur="26">
                                          <p:stCondLst>
                                            <p:cond delay="650"/>
                                          </p:stCondLst>
                                        </p:cTn>
                                        <p:tgtEl>
                                          <p:spTgt spid="3">
                                            <p:txEl>
                                              <p:pRg st="4" end="4"/>
                                            </p:txEl>
                                          </p:spTgt>
                                        </p:tgtEl>
                                      </p:cBhvr>
                                      <p:to x="100000" y="60000"/>
                                    </p:animScale>
                                    <p:animScale>
                                      <p:cBhvr>
                                        <p:cTn id="52" dur="166" decel="50000">
                                          <p:stCondLst>
                                            <p:cond delay="676"/>
                                          </p:stCondLst>
                                        </p:cTn>
                                        <p:tgtEl>
                                          <p:spTgt spid="3">
                                            <p:txEl>
                                              <p:pRg st="4" end="4"/>
                                            </p:txEl>
                                          </p:spTgt>
                                        </p:tgtEl>
                                      </p:cBhvr>
                                      <p:to x="100000" y="100000"/>
                                    </p:animScale>
                                    <p:animScale>
                                      <p:cBhvr>
                                        <p:cTn id="53" dur="26">
                                          <p:stCondLst>
                                            <p:cond delay="1312"/>
                                          </p:stCondLst>
                                        </p:cTn>
                                        <p:tgtEl>
                                          <p:spTgt spid="3">
                                            <p:txEl>
                                              <p:pRg st="4" end="4"/>
                                            </p:txEl>
                                          </p:spTgt>
                                        </p:tgtEl>
                                      </p:cBhvr>
                                      <p:to x="100000" y="80000"/>
                                    </p:animScale>
                                    <p:animScale>
                                      <p:cBhvr>
                                        <p:cTn id="54" dur="166" decel="50000">
                                          <p:stCondLst>
                                            <p:cond delay="1338"/>
                                          </p:stCondLst>
                                        </p:cTn>
                                        <p:tgtEl>
                                          <p:spTgt spid="3">
                                            <p:txEl>
                                              <p:pRg st="4" end="4"/>
                                            </p:txEl>
                                          </p:spTgt>
                                        </p:tgtEl>
                                      </p:cBhvr>
                                      <p:to x="100000" y="100000"/>
                                    </p:animScale>
                                    <p:animScale>
                                      <p:cBhvr>
                                        <p:cTn id="55" dur="26">
                                          <p:stCondLst>
                                            <p:cond delay="1642"/>
                                          </p:stCondLst>
                                        </p:cTn>
                                        <p:tgtEl>
                                          <p:spTgt spid="3">
                                            <p:txEl>
                                              <p:pRg st="4" end="4"/>
                                            </p:txEl>
                                          </p:spTgt>
                                        </p:tgtEl>
                                      </p:cBhvr>
                                      <p:to x="100000" y="90000"/>
                                    </p:animScale>
                                    <p:animScale>
                                      <p:cBhvr>
                                        <p:cTn id="56" dur="166" decel="50000">
                                          <p:stCondLst>
                                            <p:cond delay="1668"/>
                                          </p:stCondLst>
                                        </p:cTn>
                                        <p:tgtEl>
                                          <p:spTgt spid="3">
                                            <p:txEl>
                                              <p:pRg st="4" end="4"/>
                                            </p:txEl>
                                          </p:spTgt>
                                        </p:tgtEl>
                                      </p:cBhvr>
                                      <p:to x="100000" y="100000"/>
                                    </p:animScale>
                                    <p:animScale>
                                      <p:cBhvr>
                                        <p:cTn id="57" dur="26">
                                          <p:stCondLst>
                                            <p:cond delay="1808"/>
                                          </p:stCondLst>
                                        </p:cTn>
                                        <p:tgtEl>
                                          <p:spTgt spid="3">
                                            <p:txEl>
                                              <p:pRg st="4" end="4"/>
                                            </p:txEl>
                                          </p:spTgt>
                                        </p:tgtEl>
                                      </p:cBhvr>
                                      <p:to x="100000" y="95000"/>
                                    </p:animScale>
                                    <p:animScale>
                                      <p:cBhvr>
                                        <p:cTn id="58" dur="166" decel="50000">
                                          <p:stCondLst>
                                            <p:cond delay="1834"/>
                                          </p:stCondLst>
                                        </p:cTn>
                                        <p:tgtEl>
                                          <p:spTgt spid="3">
                                            <p:txEl>
                                              <p:pRg st="4" end="4"/>
                                            </p:txEl>
                                          </p:spTgt>
                                        </p:tgtEl>
                                      </p:cBhvr>
                                      <p:to x="100000" y="100000"/>
                                    </p:animScale>
                                  </p:childTnLst>
                                </p:cTn>
                              </p:par>
                            </p:childTnLst>
                          </p:cTn>
                        </p:par>
                      </p:childTnLst>
                    </p:cTn>
                  </p:par>
                  <p:par>
                    <p:cTn id="59" fill="hold">
                      <p:stCondLst>
                        <p:cond delay="indefinite"/>
                      </p:stCondLst>
                      <p:childTnLst>
                        <p:par>
                          <p:cTn id="60" fill="hold">
                            <p:stCondLst>
                              <p:cond delay="0"/>
                            </p:stCondLst>
                            <p:childTnLst>
                              <p:par>
                                <p:cTn id="61" presetID="26" presetClass="entr" presetSubtype="0" fill="hold" nodeType="clickEffect">
                                  <p:stCondLst>
                                    <p:cond delay="0"/>
                                  </p:stCondLst>
                                  <p:childTnLst>
                                    <p:set>
                                      <p:cBhvr>
                                        <p:cTn id="62" dur="1" fill="hold">
                                          <p:stCondLst>
                                            <p:cond delay="0"/>
                                          </p:stCondLst>
                                        </p:cTn>
                                        <p:tgtEl>
                                          <p:spTgt spid="3">
                                            <p:txEl>
                                              <p:pRg st="5" end="5"/>
                                            </p:txEl>
                                          </p:spTgt>
                                        </p:tgtEl>
                                        <p:attrNameLst>
                                          <p:attrName>style.visibility</p:attrName>
                                        </p:attrNameLst>
                                      </p:cBhvr>
                                      <p:to>
                                        <p:strVal val="visible"/>
                                      </p:to>
                                    </p:set>
                                    <p:animEffect transition="in" filter="wipe(down)">
                                      <p:cBhvr>
                                        <p:cTn id="63" dur="580">
                                          <p:stCondLst>
                                            <p:cond delay="0"/>
                                          </p:stCondLst>
                                        </p:cTn>
                                        <p:tgtEl>
                                          <p:spTgt spid="3">
                                            <p:txEl>
                                              <p:pRg st="5" end="5"/>
                                            </p:txEl>
                                          </p:spTgt>
                                        </p:tgtEl>
                                      </p:cBhvr>
                                    </p:animEffect>
                                    <p:anim calcmode="lin" valueType="num">
                                      <p:cBhvr>
                                        <p:cTn id="64"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65"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66"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67"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68"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69" dur="26">
                                          <p:stCondLst>
                                            <p:cond delay="650"/>
                                          </p:stCondLst>
                                        </p:cTn>
                                        <p:tgtEl>
                                          <p:spTgt spid="3">
                                            <p:txEl>
                                              <p:pRg st="5" end="5"/>
                                            </p:txEl>
                                          </p:spTgt>
                                        </p:tgtEl>
                                      </p:cBhvr>
                                      <p:to x="100000" y="60000"/>
                                    </p:animScale>
                                    <p:animScale>
                                      <p:cBhvr>
                                        <p:cTn id="70" dur="166" decel="50000">
                                          <p:stCondLst>
                                            <p:cond delay="676"/>
                                          </p:stCondLst>
                                        </p:cTn>
                                        <p:tgtEl>
                                          <p:spTgt spid="3">
                                            <p:txEl>
                                              <p:pRg st="5" end="5"/>
                                            </p:txEl>
                                          </p:spTgt>
                                        </p:tgtEl>
                                      </p:cBhvr>
                                      <p:to x="100000" y="100000"/>
                                    </p:animScale>
                                    <p:animScale>
                                      <p:cBhvr>
                                        <p:cTn id="71" dur="26">
                                          <p:stCondLst>
                                            <p:cond delay="1312"/>
                                          </p:stCondLst>
                                        </p:cTn>
                                        <p:tgtEl>
                                          <p:spTgt spid="3">
                                            <p:txEl>
                                              <p:pRg st="5" end="5"/>
                                            </p:txEl>
                                          </p:spTgt>
                                        </p:tgtEl>
                                      </p:cBhvr>
                                      <p:to x="100000" y="80000"/>
                                    </p:animScale>
                                    <p:animScale>
                                      <p:cBhvr>
                                        <p:cTn id="72" dur="166" decel="50000">
                                          <p:stCondLst>
                                            <p:cond delay="1338"/>
                                          </p:stCondLst>
                                        </p:cTn>
                                        <p:tgtEl>
                                          <p:spTgt spid="3">
                                            <p:txEl>
                                              <p:pRg st="5" end="5"/>
                                            </p:txEl>
                                          </p:spTgt>
                                        </p:tgtEl>
                                      </p:cBhvr>
                                      <p:to x="100000" y="100000"/>
                                    </p:animScale>
                                    <p:animScale>
                                      <p:cBhvr>
                                        <p:cTn id="73" dur="26">
                                          <p:stCondLst>
                                            <p:cond delay="1642"/>
                                          </p:stCondLst>
                                        </p:cTn>
                                        <p:tgtEl>
                                          <p:spTgt spid="3">
                                            <p:txEl>
                                              <p:pRg st="5" end="5"/>
                                            </p:txEl>
                                          </p:spTgt>
                                        </p:tgtEl>
                                      </p:cBhvr>
                                      <p:to x="100000" y="90000"/>
                                    </p:animScale>
                                    <p:animScale>
                                      <p:cBhvr>
                                        <p:cTn id="74" dur="166" decel="50000">
                                          <p:stCondLst>
                                            <p:cond delay="1668"/>
                                          </p:stCondLst>
                                        </p:cTn>
                                        <p:tgtEl>
                                          <p:spTgt spid="3">
                                            <p:txEl>
                                              <p:pRg st="5" end="5"/>
                                            </p:txEl>
                                          </p:spTgt>
                                        </p:tgtEl>
                                      </p:cBhvr>
                                      <p:to x="100000" y="100000"/>
                                    </p:animScale>
                                    <p:animScale>
                                      <p:cBhvr>
                                        <p:cTn id="75" dur="26">
                                          <p:stCondLst>
                                            <p:cond delay="1808"/>
                                          </p:stCondLst>
                                        </p:cTn>
                                        <p:tgtEl>
                                          <p:spTgt spid="3">
                                            <p:txEl>
                                              <p:pRg st="5" end="5"/>
                                            </p:txEl>
                                          </p:spTgt>
                                        </p:tgtEl>
                                      </p:cBhvr>
                                      <p:to x="100000" y="95000"/>
                                    </p:animScale>
                                    <p:animScale>
                                      <p:cBhvr>
                                        <p:cTn id="76"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977510" y="260648"/>
            <a:ext cx="7125113" cy="1411559"/>
          </a:xfrm>
        </p:spPr>
        <p:txBody>
          <a:bodyPr>
            <a:noAutofit/>
          </a:bodyPr>
          <a:lstStyle/>
          <a:p>
            <a:r>
              <a:rPr lang="hu-HU" b="1" dirty="0" smtClean="0"/>
              <a:t>National </a:t>
            </a:r>
            <a:r>
              <a:rPr lang="hu-HU" b="1" dirty="0" err="1" smtClean="0"/>
              <a:t>Assessment</a:t>
            </a:r>
            <a:r>
              <a:rPr lang="hu-HU" b="1" dirty="0" smtClean="0"/>
              <a:t> of </a:t>
            </a:r>
            <a:r>
              <a:rPr lang="hu-HU" b="1" dirty="0" err="1" smtClean="0"/>
              <a:t>Linguistic</a:t>
            </a:r>
            <a:r>
              <a:rPr lang="hu-HU" b="1" dirty="0" smtClean="0"/>
              <a:t> </a:t>
            </a:r>
            <a:r>
              <a:rPr lang="hu-HU" b="1" dirty="0" err="1" smtClean="0"/>
              <a:t>Competences</a:t>
            </a:r>
            <a:r>
              <a:rPr lang="hu-HU" b="1" dirty="0" smtClean="0"/>
              <a:t> </a:t>
            </a:r>
            <a:r>
              <a:rPr lang="hu-HU" b="1" dirty="0" err="1" smtClean="0"/>
              <a:t>in</a:t>
            </a:r>
            <a:r>
              <a:rPr lang="hu-HU" b="1" dirty="0" smtClean="0"/>
              <a:t> </a:t>
            </a:r>
            <a:r>
              <a:rPr lang="hu-HU" b="1" dirty="0" err="1" smtClean="0"/>
              <a:t>Foreign</a:t>
            </a:r>
            <a:r>
              <a:rPr lang="hu-HU" b="1" dirty="0" smtClean="0"/>
              <a:t> </a:t>
            </a:r>
            <a:r>
              <a:rPr lang="hu-HU" b="1" dirty="0" err="1" smtClean="0"/>
              <a:t>Languages</a:t>
            </a:r>
            <a:r>
              <a:rPr lang="hu-HU" b="1" dirty="0" smtClean="0"/>
              <a:t> </a:t>
            </a:r>
            <a:endParaRPr lang="hu-HU" b="1" dirty="0"/>
          </a:p>
        </p:txBody>
      </p:sp>
      <p:sp>
        <p:nvSpPr>
          <p:cNvPr id="3" name="Tartalom helye 2"/>
          <p:cNvSpPr>
            <a:spLocks noGrp="1"/>
          </p:cNvSpPr>
          <p:nvPr>
            <p:ph idx="1"/>
          </p:nvPr>
        </p:nvSpPr>
        <p:spPr>
          <a:xfrm>
            <a:off x="1009442" y="2420888"/>
            <a:ext cx="7165564" cy="4437112"/>
          </a:xfrm>
        </p:spPr>
        <p:txBody>
          <a:bodyPr>
            <a:normAutofit/>
          </a:bodyPr>
          <a:lstStyle/>
          <a:p>
            <a:pPr marL="0" indent="0">
              <a:buNone/>
            </a:pPr>
            <a:r>
              <a:rPr lang="hu-HU" sz="2600" dirty="0" smtClean="0"/>
              <a:t>The </a:t>
            </a:r>
            <a:r>
              <a:rPr lang="hu-HU" sz="2600" dirty="0" err="1" smtClean="0"/>
              <a:t>aim</a:t>
            </a:r>
            <a:r>
              <a:rPr lang="hu-HU" sz="2600" dirty="0" smtClean="0"/>
              <a:t> and </a:t>
            </a:r>
            <a:r>
              <a:rPr lang="hu-HU" sz="2600" dirty="0" err="1" smtClean="0"/>
              <a:t>principles</a:t>
            </a:r>
            <a:r>
              <a:rPr lang="hu-HU" sz="2600" dirty="0" smtClean="0"/>
              <a:t> of </a:t>
            </a:r>
            <a:r>
              <a:rPr lang="hu-HU" sz="2600" dirty="0" err="1" smtClean="0"/>
              <a:t>the</a:t>
            </a:r>
            <a:r>
              <a:rPr lang="hu-HU" sz="2600" dirty="0" smtClean="0"/>
              <a:t> </a:t>
            </a:r>
            <a:r>
              <a:rPr lang="hu-HU" sz="2600" dirty="0" err="1" smtClean="0"/>
              <a:t>assessment</a:t>
            </a:r>
            <a:r>
              <a:rPr lang="hu-HU" dirty="0" smtClean="0"/>
              <a:t>:</a:t>
            </a:r>
          </a:p>
          <a:p>
            <a:pPr>
              <a:buFont typeface="Wingdings" panose="05000000000000000000" pitchFamily="2" charset="2"/>
              <a:buChar char="Ø"/>
            </a:pPr>
            <a:r>
              <a:rPr lang="hu-HU" dirty="0" err="1" smtClean="0"/>
              <a:t>To</a:t>
            </a:r>
            <a:r>
              <a:rPr lang="hu-HU" dirty="0" smtClean="0"/>
              <a:t> test </a:t>
            </a:r>
            <a:r>
              <a:rPr lang="hu-HU" dirty="0" err="1" smtClean="0"/>
              <a:t>students</a:t>
            </a:r>
            <a:r>
              <a:rPr lang="hu-HU" dirty="0" smtClean="0"/>
              <a:t>’ </a:t>
            </a:r>
            <a:r>
              <a:rPr lang="hu-HU" dirty="0" err="1" smtClean="0"/>
              <a:t>command</a:t>
            </a:r>
            <a:r>
              <a:rPr lang="hu-HU" dirty="0" smtClean="0"/>
              <a:t> of </a:t>
            </a:r>
            <a:r>
              <a:rPr lang="hu-HU" dirty="0" err="1" smtClean="0"/>
              <a:t>languge</a:t>
            </a:r>
            <a:r>
              <a:rPr lang="hu-HU" dirty="0" smtClean="0"/>
              <a:t> </a:t>
            </a:r>
            <a:r>
              <a:rPr lang="hu-HU" dirty="0" err="1" smtClean="0"/>
              <a:t>providing</a:t>
            </a:r>
            <a:r>
              <a:rPr lang="hu-HU" dirty="0" smtClean="0"/>
              <a:t> </a:t>
            </a:r>
            <a:r>
              <a:rPr lang="hu-HU" dirty="0" err="1" smtClean="0"/>
              <a:t>them</a:t>
            </a:r>
            <a:r>
              <a:rPr lang="hu-HU" dirty="0" smtClean="0"/>
              <a:t> </a:t>
            </a:r>
            <a:r>
              <a:rPr lang="hu-HU" dirty="0" err="1" smtClean="0"/>
              <a:t>with</a:t>
            </a:r>
            <a:r>
              <a:rPr lang="hu-HU" dirty="0" smtClean="0"/>
              <a:t> </a:t>
            </a:r>
            <a:r>
              <a:rPr lang="hu-HU" dirty="0" err="1" smtClean="0"/>
              <a:t>authentic</a:t>
            </a:r>
            <a:r>
              <a:rPr lang="hu-HU" dirty="0" smtClean="0"/>
              <a:t> </a:t>
            </a:r>
            <a:r>
              <a:rPr lang="hu-HU" dirty="0" err="1" smtClean="0"/>
              <a:t>texts</a:t>
            </a:r>
            <a:r>
              <a:rPr lang="hu-HU" dirty="0" smtClean="0"/>
              <a:t> </a:t>
            </a:r>
            <a:r>
              <a:rPr lang="hu-HU" dirty="0" err="1" smtClean="0"/>
              <a:t>or</a:t>
            </a:r>
            <a:r>
              <a:rPr lang="hu-HU" dirty="0" smtClean="0"/>
              <a:t> </a:t>
            </a:r>
            <a:r>
              <a:rPr lang="hu-HU" dirty="0" err="1" smtClean="0"/>
              <a:t>texts</a:t>
            </a:r>
            <a:r>
              <a:rPr lang="hu-HU" dirty="0" smtClean="0"/>
              <a:t> </a:t>
            </a:r>
            <a:r>
              <a:rPr lang="hu-HU" dirty="0" err="1" smtClean="0"/>
              <a:t>adopted</a:t>
            </a:r>
            <a:r>
              <a:rPr lang="hu-HU" dirty="0" smtClean="0"/>
              <a:t> </a:t>
            </a:r>
            <a:r>
              <a:rPr lang="hu-HU" dirty="0" err="1" smtClean="0"/>
              <a:t>from</a:t>
            </a:r>
            <a:r>
              <a:rPr lang="hu-HU" dirty="0" smtClean="0"/>
              <a:t> </a:t>
            </a:r>
            <a:r>
              <a:rPr lang="hu-HU" dirty="0" err="1" smtClean="0"/>
              <a:t>authentic</a:t>
            </a:r>
            <a:r>
              <a:rPr lang="hu-HU" dirty="0" smtClean="0"/>
              <a:t> </a:t>
            </a:r>
            <a:r>
              <a:rPr lang="hu-HU" dirty="0" err="1" smtClean="0"/>
              <a:t>sources</a:t>
            </a:r>
            <a:endParaRPr lang="hu-HU" dirty="0" smtClean="0"/>
          </a:p>
          <a:p>
            <a:pPr>
              <a:buFont typeface="Wingdings" panose="05000000000000000000" pitchFamily="2" charset="2"/>
              <a:buChar char="Ø"/>
            </a:pPr>
            <a:r>
              <a:rPr lang="hu-HU" dirty="0" smtClean="0"/>
              <a:t>The </a:t>
            </a:r>
            <a:r>
              <a:rPr lang="hu-HU" dirty="0" err="1" smtClean="0"/>
              <a:t>focus</a:t>
            </a:r>
            <a:r>
              <a:rPr lang="hu-HU" dirty="0" smtClean="0"/>
              <a:t> is </a:t>
            </a:r>
            <a:r>
              <a:rPr lang="hu-HU" dirty="0" err="1" smtClean="0"/>
              <a:t>on</a:t>
            </a:r>
            <a:r>
              <a:rPr lang="hu-HU" dirty="0" smtClean="0"/>
              <a:t> </a:t>
            </a:r>
            <a:r>
              <a:rPr lang="hu-HU" dirty="0" err="1" smtClean="0"/>
              <a:t>useage</a:t>
            </a:r>
            <a:r>
              <a:rPr lang="hu-HU" dirty="0" smtClean="0"/>
              <a:t> </a:t>
            </a:r>
            <a:r>
              <a:rPr lang="hu-HU" dirty="0" err="1" smtClean="0"/>
              <a:t>rather</a:t>
            </a:r>
            <a:r>
              <a:rPr lang="hu-HU" dirty="0" smtClean="0"/>
              <a:t> </a:t>
            </a:r>
            <a:r>
              <a:rPr lang="hu-HU" dirty="0" err="1" smtClean="0"/>
              <a:t>than</a:t>
            </a:r>
            <a:r>
              <a:rPr lang="hu-HU" dirty="0" smtClean="0"/>
              <a:t> </a:t>
            </a:r>
            <a:r>
              <a:rPr lang="hu-HU" dirty="0" err="1" smtClean="0"/>
              <a:t>grammatical</a:t>
            </a:r>
            <a:r>
              <a:rPr lang="hu-HU" dirty="0" smtClean="0"/>
              <a:t> </a:t>
            </a:r>
            <a:r>
              <a:rPr lang="hu-HU" dirty="0" err="1" smtClean="0"/>
              <a:t>forms</a:t>
            </a:r>
            <a:endParaRPr lang="hu-HU" dirty="0" smtClean="0"/>
          </a:p>
          <a:p>
            <a:pPr>
              <a:buFont typeface="Wingdings" panose="05000000000000000000" pitchFamily="2" charset="2"/>
              <a:buChar char="Ø"/>
            </a:pPr>
            <a:r>
              <a:rPr lang="hu-HU" dirty="0" err="1" smtClean="0"/>
              <a:t>Written</a:t>
            </a:r>
            <a:r>
              <a:rPr lang="hu-HU" dirty="0" smtClean="0"/>
              <a:t> test: a  </a:t>
            </a:r>
            <a:r>
              <a:rPr lang="hu-HU" dirty="0" err="1" smtClean="0"/>
              <a:t>reading</a:t>
            </a:r>
            <a:r>
              <a:rPr lang="hu-HU" dirty="0" smtClean="0"/>
              <a:t> </a:t>
            </a:r>
            <a:r>
              <a:rPr lang="hu-HU" dirty="0" err="1" smtClean="0"/>
              <a:t>comprehension</a:t>
            </a:r>
            <a:r>
              <a:rPr lang="hu-HU" dirty="0" smtClean="0"/>
              <a:t> and a </a:t>
            </a:r>
            <a:r>
              <a:rPr lang="hu-HU" dirty="0" err="1" smtClean="0"/>
              <a:t>listening</a:t>
            </a:r>
            <a:r>
              <a:rPr lang="hu-HU" dirty="0" smtClean="0"/>
              <a:t> </a:t>
            </a:r>
            <a:r>
              <a:rPr lang="hu-HU" dirty="0" err="1" smtClean="0"/>
              <a:t>comprehension</a:t>
            </a:r>
            <a:r>
              <a:rPr lang="hu-HU" dirty="0" smtClean="0"/>
              <a:t> part ( 2x-60min)</a:t>
            </a:r>
          </a:p>
          <a:p>
            <a:pPr>
              <a:buFont typeface="Wingdings" panose="05000000000000000000" pitchFamily="2" charset="2"/>
              <a:buChar char="Ø"/>
            </a:pPr>
            <a:r>
              <a:rPr lang="hu-HU" dirty="0" err="1" smtClean="0"/>
              <a:t>Requirements</a:t>
            </a:r>
            <a:r>
              <a:rPr lang="hu-HU" dirty="0" smtClean="0"/>
              <a:t>:</a:t>
            </a:r>
          </a:p>
          <a:p>
            <a:pPr marL="0" indent="0">
              <a:buNone/>
            </a:pPr>
            <a:r>
              <a:rPr lang="hu-HU" dirty="0" smtClean="0"/>
              <a:t>		</a:t>
            </a:r>
            <a:r>
              <a:rPr lang="hu-HU" dirty="0" err="1" smtClean="0"/>
              <a:t>Grade</a:t>
            </a:r>
            <a:r>
              <a:rPr lang="hu-HU" dirty="0" smtClean="0"/>
              <a:t> 6: A1 </a:t>
            </a:r>
            <a:r>
              <a:rPr lang="hu-HU" dirty="0" err="1" smtClean="0"/>
              <a:t>level</a:t>
            </a:r>
            <a:r>
              <a:rPr lang="hu-HU" dirty="0" smtClean="0"/>
              <a:t> (ECFR), 60%</a:t>
            </a:r>
          </a:p>
          <a:p>
            <a:pPr marL="0" indent="0">
              <a:buNone/>
            </a:pPr>
            <a:r>
              <a:rPr lang="hu-HU" dirty="0" smtClean="0"/>
              <a:t>		</a:t>
            </a:r>
            <a:r>
              <a:rPr lang="hu-HU" dirty="0" err="1" smtClean="0"/>
              <a:t>Grade</a:t>
            </a:r>
            <a:r>
              <a:rPr lang="hu-HU" dirty="0" smtClean="0"/>
              <a:t> 8: A2 </a:t>
            </a:r>
            <a:r>
              <a:rPr lang="hu-HU" dirty="0" err="1" smtClean="0"/>
              <a:t>level</a:t>
            </a:r>
            <a:r>
              <a:rPr lang="hu-HU" dirty="0" smtClean="0"/>
              <a:t> (ECFR),60%</a:t>
            </a:r>
          </a:p>
          <a:p>
            <a:pPr marL="0" indent="0">
              <a:buNone/>
            </a:pPr>
            <a:endParaRPr lang="hu-HU" dirty="0" smtClean="0"/>
          </a:p>
          <a:p>
            <a:pPr marL="0" indent="0">
              <a:buNone/>
            </a:pPr>
            <a:endParaRPr lang="hu-HU" dirty="0" smtClean="0"/>
          </a:p>
          <a:p>
            <a:pPr marL="0" indent="0">
              <a:buNone/>
            </a:pPr>
            <a:endParaRPr lang="hu-HU" dirty="0"/>
          </a:p>
        </p:txBody>
      </p:sp>
    </p:spTree>
    <p:extLst>
      <p:ext uri="{BB962C8B-B14F-4D97-AF65-F5344CB8AC3E}">
        <p14:creationId xmlns:p14="http://schemas.microsoft.com/office/powerpoint/2010/main" val="2635761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Vertic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arn(inVertical)">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arn(inVertical)">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barn(inVertical)">
                                      <p:cBhvr>
                                        <p:cTn id="33" dur="500"/>
                                        <p:tgtEl>
                                          <p:spTgt spid="3">
                                            <p:txEl>
                                              <p:pRg st="4" end="4"/>
                                            </p:txEl>
                                          </p:spTgt>
                                        </p:tgtEl>
                                      </p:cBhvr>
                                    </p:animEffect>
                                  </p:childTnLst>
                                </p:cTn>
                              </p:par>
                              <p:par>
                                <p:cTn id="34" presetID="16" presetClass="entr" presetSubtype="21"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barn(inVertical)">
                                      <p:cBhvr>
                                        <p:cTn id="36" dur="500"/>
                                        <p:tgtEl>
                                          <p:spTgt spid="3">
                                            <p:txEl>
                                              <p:pRg st="5" end="5"/>
                                            </p:txEl>
                                          </p:spTgt>
                                        </p:tgtEl>
                                      </p:cBhvr>
                                    </p:animEffect>
                                  </p:childTnLst>
                                </p:cTn>
                              </p:par>
                              <p:par>
                                <p:cTn id="37" presetID="16" presetClass="entr" presetSubtype="21"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barn(inVertical)">
                                      <p:cBhvr>
                                        <p:cTn id="3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title"/>
          </p:nvPr>
        </p:nvSpPr>
        <p:spPr>
          <a:xfrm>
            <a:off x="1187624" y="116633"/>
            <a:ext cx="6946931" cy="792088"/>
          </a:xfrm>
        </p:spPr>
        <p:txBody>
          <a:bodyPr/>
          <a:lstStyle/>
          <a:p>
            <a:r>
              <a:rPr lang="hu-HU" sz="2800" b="1" dirty="0" err="1" smtClean="0"/>
              <a:t>Our</a:t>
            </a:r>
            <a:r>
              <a:rPr lang="hu-HU" sz="2800" b="1" dirty="0" smtClean="0"/>
              <a:t> </a:t>
            </a:r>
            <a:r>
              <a:rPr lang="hu-HU" sz="2800" b="1" dirty="0" err="1" smtClean="0"/>
              <a:t>School</a:t>
            </a:r>
            <a:r>
              <a:rPr lang="hu-HU" sz="2800" b="1" dirty="0" smtClean="0"/>
              <a:t> </a:t>
            </a:r>
            <a:r>
              <a:rPr lang="hu-HU" sz="2800" b="1" dirty="0" err="1" smtClean="0"/>
              <a:t>Results</a:t>
            </a:r>
            <a:r>
              <a:rPr lang="hu-HU" sz="2800" b="1" dirty="0" smtClean="0"/>
              <a:t> </a:t>
            </a:r>
            <a:r>
              <a:rPr lang="hu-HU" sz="2800" b="1" dirty="0" err="1" smtClean="0"/>
              <a:t>in</a:t>
            </a:r>
            <a:r>
              <a:rPr lang="hu-HU" sz="2800" b="1" dirty="0" smtClean="0"/>
              <a:t> 2016-2017</a:t>
            </a:r>
            <a:endParaRPr lang="hu-HU" sz="2800" b="1" dirty="0"/>
          </a:p>
        </p:txBody>
      </p:sp>
      <p:graphicFrame>
        <p:nvGraphicFramePr>
          <p:cNvPr id="4" name="Tartalom helye 3"/>
          <p:cNvGraphicFramePr>
            <a:graphicFrameLocks noGrp="1"/>
          </p:cNvGraphicFramePr>
          <p:nvPr>
            <p:ph idx="4294967295"/>
            <p:extLst>
              <p:ext uri="{D42A27DB-BD31-4B8C-83A1-F6EECF244321}">
                <p14:modId xmlns:p14="http://schemas.microsoft.com/office/powerpoint/2010/main" val="2047327798"/>
              </p:ext>
            </p:extLst>
          </p:nvPr>
        </p:nvGraphicFramePr>
        <p:xfrm>
          <a:off x="827584" y="1196752"/>
          <a:ext cx="6297116" cy="5661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9776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4"/>
                                        </p:tgtEl>
                                      </p:cBhvr>
                                    </p:animEffect>
                                    <p:animScale>
                                      <p:cBhvr>
                                        <p:cTn id="12"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971600" y="260648"/>
            <a:ext cx="7125113" cy="5544616"/>
          </a:xfrm>
        </p:spPr>
        <p:txBody>
          <a:bodyPr/>
          <a:lstStyle/>
          <a:p>
            <a:r>
              <a:rPr lang="hu-HU" b="1" dirty="0" smtClean="0"/>
              <a:t>National </a:t>
            </a:r>
            <a:r>
              <a:rPr lang="hu-HU" b="1" dirty="0" err="1" smtClean="0"/>
              <a:t>Assessment</a:t>
            </a:r>
            <a:r>
              <a:rPr lang="hu-HU" b="1" dirty="0" smtClean="0"/>
              <a:t> of </a:t>
            </a:r>
            <a:r>
              <a:rPr lang="hu-HU" b="1" dirty="0" err="1" smtClean="0"/>
              <a:t>Linguistic</a:t>
            </a:r>
            <a:r>
              <a:rPr lang="hu-HU" b="1" dirty="0" smtClean="0"/>
              <a:t> </a:t>
            </a:r>
            <a:r>
              <a:rPr lang="hu-HU" b="1" dirty="0" err="1" smtClean="0"/>
              <a:t>Competences</a:t>
            </a:r>
            <a:r>
              <a:rPr lang="hu-HU" b="1" dirty="0" smtClean="0"/>
              <a:t> </a:t>
            </a:r>
            <a:r>
              <a:rPr lang="hu-HU" b="1" dirty="0" err="1" smtClean="0"/>
              <a:t>in</a:t>
            </a:r>
            <a:r>
              <a:rPr lang="hu-HU" b="1" dirty="0" smtClean="0"/>
              <a:t> </a:t>
            </a:r>
            <a:r>
              <a:rPr lang="hu-HU" b="1" dirty="0" err="1" smtClean="0"/>
              <a:t>Foreign</a:t>
            </a:r>
            <a:r>
              <a:rPr lang="hu-HU" b="1" dirty="0" smtClean="0"/>
              <a:t> </a:t>
            </a:r>
            <a:r>
              <a:rPr lang="hu-HU" b="1" dirty="0" err="1" smtClean="0"/>
              <a:t>Languages</a:t>
            </a:r>
            <a:r>
              <a:rPr lang="hu-HU" b="1" dirty="0" smtClean="0"/>
              <a:t> </a:t>
            </a:r>
            <a:br>
              <a:rPr lang="hu-HU" b="1" dirty="0" smtClean="0"/>
            </a:br>
            <a:r>
              <a:rPr lang="hu-HU" b="1" dirty="0" smtClean="0"/>
              <a:t/>
            </a:r>
            <a:br>
              <a:rPr lang="hu-HU" b="1" dirty="0" smtClean="0"/>
            </a:br>
            <a:r>
              <a:rPr lang="hu-HU" sz="2000" dirty="0" err="1" smtClean="0"/>
              <a:t>Our</a:t>
            </a:r>
            <a:r>
              <a:rPr lang="hu-HU" sz="2000" dirty="0" smtClean="0"/>
              <a:t> </a:t>
            </a:r>
            <a:r>
              <a:rPr lang="hu-HU" sz="2000" dirty="0" err="1" smtClean="0"/>
              <a:t>results</a:t>
            </a:r>
            <a:r>
              <a:rPr lang="hu-HU" sz="2000" dirty="0" smtClean="0"/>
              <a:t> </a:t>
            </a:r>
            <a:r>
              <a:rPr lang="hu-HU" sz="2000" dirty="0" err="1" smtClean="0"/>
              <a:t>are</a:t>
            </a:r>
            <a:r>
              <a:rPr lang="hu-HU" sz="2000" dirty="0" smtClean="0"/>
              <a:t> </a:t>
            </a:r>
            <a:r>
              <a:rPr lang="hu-HU" sz="2000" dirty="0" err="1" smtClean="0"/>
              <a:t>above</a:t>
            </a:r>
            <a:r>
              <a:rPr lang="hu-HU" sz="2000" dirty="0" smtClean="0"/>
              <a:t> </a:t>
            </a:r>
            <a:r>
              <a:rPr lang="hu-HU" sz="2000" dirty="0" err="1" smtClean="0"/>
              <a:t>the</a:t>
            </a:r>
            <a:r>
              <a:rPr lang="hu-HU" sz="2000" dirty="0" smtClean="0"/>
              <a:t> </a:t>
            </a:r>
            <a:r>
              <a:rPr lang="hu-HU" sz="2000" dirty="0" err="1" smtClean="0"/>
              <a:t>national</a:t>
            </a:r>
            <a:r>
              <a:rPr lang="hu-HU" sz="2000" dirty="0" smtClean="0"/>
              <a:t> </a:t>
            </a:r>
            <a:r>
              <a:rPr lang="hu-HU" sz="2000" dirty="0" err="1" smtClean="0"/>
              <a:t>average</a:t>
            </a:r>
            <a:r>
              <a:rPr lang="hu-HU" sz="2000" dirty="0" smtClean="0"/>
              <a:t/>
            </a:r>
            <a:br>
              <a:rPr lang="hu-HU" sz="2000" dirty="0" smtClean="0"/>
            </a:br>
            <a:r>
              <a:rPr lang="hu-HU" sz="2000" dirty="0" smtClean="0"/>
              <a:t/>
            </a:r>
            <a:br>
              <a:rPr lang="hu-HU" sz="2000" dirty="0" smtClean="0"/>
            </a:br>
            <a:r>
              <a:rPr lang="hu-HU" sz="2000" dirty="0" err="1" smtClean="0"/>
              <a:t>Our</a:t>
            </a:r>
            <a:r>
              <a:rPr lang="hu-HU" sz="2000" dirty="0" smtClean="0"/>
              <a:t> </a:t>
            </a:r>
            <a:r>
              <a:rPr lang="hu-HU" sz="2000" dirty="0" err="1" smtClean="0"/>
              <a:t>students</a:t>
            </a:r>
            <a:r>
              <a:rPr lang="hu-HU" sz="2000" dirty="0" smtClean="0"/>
              <a:t> </a:t>
            </a:r>
            <a:r>
              <a:rPr lang="hu-HU" sz="2000" dirty="0" err="1" smtClean="0"/>
              <a:t>usually</a:t>
            </a:r>
            <a:r>
              <a:rPr lang="hu-HU" sz="2000" dirty="0" smtClean="0"/>
              <a:t> </a:t>
            </a:r>
            <a:r>
              <a:rPr lang="hu-HU" sz="2000" dirty="0" err="1" smtClean="0"/>
              <a:t>achieve</a:t>
            </a:r>
            <a:r>
              <a:rPr lang="hu-HU" sz="2000" dirty="0" smtClean="0"/>
              <a:t> </a:t>
            </a:r>
            <a:r>
              <a:rPr lang="hu-HU" sz="2000" dirty="0" err="1" smtClean="0"/>
              <a:t>the</a:t>
            </a:r>
            <a:r>
              <a:rPr lang="hu-HU" sz="2000" dirty="0" smtClean="0"/>
              <a:t> </a:t>
            </a:r>
            <a:r>
              <a:rPr lang="hu-HU" sz="2000" dirty="0" err="1" smtClean="0"/>
              <a:t>best</a:t>
            </a:r>
            <a:r>
              <a:rPr lang="hu-HU" sz="2000" dirty="0" smtClean="0"/>
              <a:t> </a:t>
            </a:r>
            <a:r>
              <a:rPr lang="hu-HU" sz="2000" dirty="0" err="1" smtClean="0"/>
              <a:t>results</a:t>
            </a:r>
            <a:r>
              <a:rPr lang="hu-HU" sz="2000" dirty="0" smtClean="0"/>
              <a:t> </a:t>
            </a:r>
            <a:r>
              <a:rPr lang="hu-HU" sz="2000" dirty="0" err="1" smtClean="0"/>
              <a:t>in</a:t>
            </a:r>
            <a:r>
              <a:rPr lang="hu-HU" sz="2000" dirty="0" smtClean="0"/>
              <a:t> </a:t>
            </a:r>
            <a:r>
              <a:rPr lang="hu-HU" sz="2000" dirty="0" err="1" smtClean="0"/>
              <a:t>the</a:t>
            </a:r>
            <a:r>
              <a:rPr lang="hu-HU" sz="2000" dirty="0" smtClean="0"/>
              <a:t> </a:t>
            </a:r>
            <a:r>
              <a:rPr lang="hu-HU" sz="2000" dirty="0" err="1" smtClean="0"/>
              <a:t>reading</a:t>
            </a:r>
            <a:r>
              <a:rPr lang="hu-HU" sz="2000" dirty="0" smtClean="0"/>
              <a:t> </a:t>
            </a:r>
            <a:r>
              <a:rPr lang="hu-HU" sz="2000" dirty="0" err="1" smtClean="0"/>
              <a:t>comprehension</a:t>
            </a:r>
            <a:r>
              <a:rPr lang="hu-HU" sz="2000" dirty="0" smtClean="0"/>
              <a:t> </a:t>
            </a:r>
            <a:r>
              <a:rPr lang="hu-HU" sz="2000" dirty="0" err="1" smtClean="0"/>
              <a:t>component</a:t>
            </a:r>
            <a:r>
              <a:rPr lang="hu-HU" sz="2000" dirty="0" smtClean="0"/>
              <a:t> </a:t>
            </a:r>
            <a:r>
              <a:rPr lang="hu-HU" sz="2000" dirty="0" err="1" smtClean="0"/>
              <a:t>of</a:t>
            </a:r>
            <a:r>
              <a:rPr lang="hu-HU" sz="2000" dirty="0" smtClean="0"/>
              <a:t> </a:t>
            </a:r>
            <a:r>
              <a:rPr lang="hu-HU" sz="2000" dirty="0" err="1" smtClean="0"/>
              <a:t>the</a:t>
            </a:r>
            <a:r>
              <a:rPr lang="hu-HU" sz="2000" dirty="0" smtClean="0"/>
              <a:t> </a:t>
            </a:r>
            <a:r>
              <a:rPr lang="hu-HU" sz="2000" dirty="0" err="1" smtClean="0"/>
              <a:t>Intermediate</a:t>
            </a:r>
            <a:r>
              <a:rPr lang="hu-HU" sz="2000" dirty="0" smtClean="0"/>
              <a:t> </a:t>
            </a:r>
            <a:r>
              <a:rPr lang="hu-HU" sz="2000" dirty="0" err="1" smtClean="0"/>
              <a:t>Matura</a:t>
            </a:r>
            <a:r>
              <a:rPr lang="hu-HU" sz="2000" dirty="0" smtClean="0"/>
              <a:t> </a:t>
            </a:r>
            <a:r>
              <a:rPr lang="hu-HU" sz="2000" dirty="0" err="1" smtClean="0"/>
              <a:t>Examination</a:t>
            </a:r>
            <a:r>
              <a:rPr lang="hu-HU" sz="2000" dirty="0" smtClean="0"/>
              <a:t> (B1)</a:t>
            </a:r>
            <a:br>
              <a:rPr lang="hu-HU" sz="2000" dirty="0" smtClean="0"/>
            </a:br>
            <a:r>
              <a:rPr lang="hu-HU" sz="2000" dirty="0" smtClean="0"/>
              <a:t/>
            </a:r>
            <a:br>
              <a:rPr lang="hu-HU" sz="2000" dirty="0" smtClean="0"/>
            </a:br>
            <a:r>
              <a:rPr lang="hu-HU" sz="2000" dirty="0" err="1" smtClean="0"/>
              <a:t>Problematic</a:t>
            </a:r>
            <a:r>
              <a:rPr lang="hu-HU" sz="2000" dirty="0" smtClean="0"/>
              <a:t> part: </a:t>
            </a:r>
            <a:r>
              <a:rPr lang="hu-HU" sz="2000" dirty="0" err="1" smtClean="0"/>
              <a:t>Our</a:t>
            </a:r>
            <a:r>
              <a:rPr lang="hu-HU" sz="2000" dirty="0" smtClean="0"/>
              <a:t> </a:t>
            </a:r>
            <a:r>
              <a:rPr lang="hu-HU" sz="2000" dirty="0" err="1" smtClean="0"/>
              <a:t>students</a:t>
            </a:r>
            <a:r>
              <a:rPr lang="hu-HU" sz="2000" dirty="0" smtClean="0"/>
              <a:t> </a:t>
            </a:r>
            <a:r>
              <a:rPr lang="hu-HU" sz="2000" dirty="0" err="1" smtClean="0"/>
              <a:t>can</a:t>
            </a:r>
            <a:r>
              <a:rPr lang="hu-HU" sz="2000" dirty="0" smtClean="0"/>
              <a:t> </a:t>
            </a:r>
            <a:r>
              <a:rPr lang="hu-HU" sz="2000" dirty="0" err="1" smtClean="0"/>
              <a:t>easily</a:t>
            </a:r>
            <a:r>
              <a:rPr lang="hu-HU" sz="2000" dirty="0" smtClean="0"/>
              <a:t> </a:t>
            </a:r>
            <a:r>
              <a:rPr lang="hu-HU" sz="2000" dirty="0" err="1" smtClean="0"/>
              <a:t>achieve</a:t>
            </a:r>
            <a:r>
              <a:rPr lang="hu-HU" sz="2000" dirty="0" smtClean="0"/>
              <a:t> B1 </a:t>
            </a:r>
            <a:r>
              <a:rPr lang="hu-HU" sz="2000" dirty="0" err="1" smtClean="0"/>
              <a:t>level</a:t>
            </a:r>
            <a:r>
              <a:rPr lang="hu-HU" sz="2000" dirty="0" smtClean="0"/>
              <a:t>, </a:t>
            </a:r>
            <a:r>
              <a:rPr lang="hu-HU" sz="2000" dirty="0" err="1" smtClean="0"/>
              <a:t>but</a:t>
            </a:r>
            <a:r>
              <a:rPr lang="hu-HU" sz="2000" dirty="0" smtClean="0"/>
              <a:t> </a:t>
            </a:r>
            <a:r>
              <a:rPr lang="hu-HU" sz="2000" dirty="0" err="1" smtClean="0"/>
              <a:t>it</a:t>
            </a:r>
            <a:r>
              <a:rPr lang="hu-HU" sz="2000" dirty="0" smtClean="0"/>
              <a:t> is </a:t>
            </a:r>
            <a:r>
              <a:rPr lang="hu-HU" sz="2000" dirty="0" err="1" smtClean="0"/>
              <a:t>not</a:t>
            </a:r>
            <a:r>
              <a:rPr lang="hu-HU" sz="2000" dirty="0" smtClean="0"/>
              <a:t> </a:t>
            </a:r>
            <a:r>
              <a:rPr lang="hu-HU" sz="2000" dirty="0" err="1" smtClean="0"/>
              <a:t>enough</a:t>
            </a:r>
            <a:r>
              <a:rPr lang="hu-HU" sz="2000" dirty="0" smtClean="0"/>
              <a:t>. </a:t>
            </a:r>
            <a:r>
              <a:rPr lang="hu-HU" sz="2000" dirty="0" err="1" smtClean="0"/>
              <a:t>Every</a:t>
            </a:r>
            <a:r>
              <a:rPr lang="hu-HU" sz="2000" dirty="0" smtClean="0"/>
              <a:t> </a:t>
            </a:r>
            <a:r>
              <a:rPr lang="hu-HU" sz="2000" dirty="0" err="1" smtClean="0"/>
              <a:t>student</a:t>
            </a:r>
            <a:r>
              <a:rPr lang="hu-HU" sz="2000" dirty="0" smtClean="0"/>
              <a:t> </a:t>
            </a:r>
            <a:r>
              <a:rPr lang="hu-HU" sz="2000" dirty="0" err="1" smtClean="0"/>
              <a:t>should</a:t>
            </a:r>
            <a:r>
              <a:rPr lang="hu-HU" sz="2000" dirty="0" smtClean="0"/>
              <a:t> </a:t>
            </a:r>
            <a:r>
              <a:rPr lang="hu-HU" sz="2000" dirty="0" err="1" smtClean="0"/>
              <a:t>achieve</a:t>
            </a:r>
            <a:r>
              <a:rPr lang="hu-HU" sz="2000" dirty="0" smtClean="0"/>
              <a:t> </a:t>
            </a:r>
            <a:r>
              <a:rPr lang="hu-HU" sz="2000" dirty="0" err="1" smtClean="0"/>
              <a:t>at</a:t>
            </a:r>
            <a:r>
              <a:rPr lang="hu-HU" sz="2000" dirty="0" smtClean="0"/>
              <a:t> </a:t>
            </a:r>
            <a:r>
              <a:rPr lang="hu-HU" sz="2000" dirty="0" err="1" smtClean="0"/>
              <a:t>least</a:t>
            </a:r>
            <a:r>
              <a:rPr lang="hu-HU" sz="2000" dirty="0" smtClean="0"/>
              <a:t> B2 </a:t>
            </a:r>
            <a:r>
              <a:rPr lang="hu-HU" sz="2000" dirty="0" err="1" smtClean="0"/>
              <a:t>level</a:t>
            </a:r>
            <a:r>
              <a:rPr lang="hu-HU" sz="2000" dirty="0" smtClean="0"/>
              <a:t>.</a:t>
            </a:r>
            <a:br>
              <a:rPr lang="hu-HU" sz="2000" dirty="0" smtClean="0"/>
            </a:br>
            <a:r>
              <a:rPr lang="hu-HU" sz="2000" dirty="0" smtClean="0"/>
              <a:t/>
            </a:r>
            <a:br>
              <a:rPr lang="hu-HU" sz="2000" dirty="0" smtClean="0"/>
            </a:br>
            <a:endParaRPr lang="hu-HU" dirty="0"/>
          </a:p>
        </p:txBody>
      </p:sp>
    </p:spTree>
    <p:extLst>
      <p:ext uri="{BB962C8B-B14F-4D97-AF65-F5344CB8AC3E}">
        <p14:creationId xmlns:p14="http://schemas.microsoft.com/office/powerpoint/2010/main" val="3607595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009442" y="126562"/>
            <a:ext cx="7125113" cy="720080"/>
          </a:xfrm>
        </p:spPr>
        <p:txBody>
          <a:bodyPr>
            <a:noAutofit/>
          </a:bodyPr>
          <a:lstStyle/>
          <a:p>
            <a:pPr algn="ctr"/>
            <a:r>
              <a:rPr lang="hu-HU" sz="3600" b="1" dirty="0" err="1" smtClean="0"/>
              <a:t>Coursebooks</a:t>
            </a:r>
            <a:endParaRPr lang="hu-HU" sz="3600" b="1" dirty="0"/>
          </a:p>
        </p:txBody>
      </p:sp>
      <p:sp>
        <p:nvSpPr>
          <p:cNvPr id="4" name="Szöveg helye 3"/>
          <p:cNvSpPr>
            <a:spLocks noGrp="1"/>
          </p:cNvSpPr>
          <p:nvPr>
            <p:ph type="body" idx="1"/>
          </p:nvPr>
        </p:nvSpPr>
        <p:spPr>
          <a:xfrm>
            <a:off x="1140019" y="846642"/>
            <a:ext cx="3471277" cy="514182"/>
          </a:xfrm>
        </p:spPr>
        <p:txBody>
          <a:bodyPr/>
          <a:lstStyle/>
          <a:p>
            <a:r>
              <a:rPr lang="hu-HU" b="1" dirty="0" smtClean="0"/>
              <a:t>English</a:t>
            </a:r>
            <a:endParaRPr lang="hu-HU" b="1" dirty="0"/>
          </a:p>
        </p:txBody>
      </p:sp>
      <p:sp>
        <p:nvSpPr>
          <p:cNvPr id="3" name="Tartalom helye 2"/>
          <p:cNvSpPr>
            <a:spLocks noGrp="1"/>
          </p:cNvSpPr>
          <p:nvPr>
            <p:ph sz="half" idx="2"/>
          </p:nvPr>
        </p:nvSpPr>
        <p:spPr>
          <a:xfrm>
            <a:off x="107504" y="1566722"/>
            <a:ext cx="4373215" cy="4238542"/>
          </a:xfrm>
        </p:spPr>
        <p:txBody>
          <a:bodyPr>
            <a:normAutofit fontScale="92500" lnSpcReduction="20000"/>
          </a:bodyPr>
          <a:lstStyle/>
          <a:p>
            <a:pPr marL="0" indent="0">
              <a:buNone/>
            </a:pPr>
            <a:r>
              <a:rPr lang="hu-HU" dirty="0" smtClean="0"/>
              <a:t>H.Q. Mitchell: </a:t>
            </a:r>
            <a:r>
              <a:rPr lang="hu-HU" dirty="0" err="1" smtClean="0"/>
              <a:t>Traveller</a:t>
            </a:r>
            <a:r>
              <a:rPr lang="hu-HU" dirty="0" smtClean="0"/>
              <a:t> </a:t>
            </a:r>
            <a:r>
              <a:rPr lang="hu-HU" dirty="0" err="1" smtClean="0"/>
              <a:t>elementary</a:t>
            </a:r>
            <a:r>
              <a:rPr lang="hu-HU" dirty="0" smtClean="0"/>
              <a:t>/</a:t>
            </a:r>
            <a:r>
              <a:rPr lang="hu-HU" dirty="0" err="1" smtClean="0"/>
              <a:t>pre-intermediate</a:t>
            </a:r>
            <a:r>
              <a:rPr lang="hu-HU" dirty="0" smtClean="0"/>
              <a:t>/</a:t>
            </a:r>
            <a:r>
              <a:rPr lang="hu-HU" dirty="0" err="1" smtClean="0"/>
              <a:t>intermediate</a:t>
            </a:r>
            <a:r>
              <a:rPr lang="hu-HU" dirty="0" smtClean="0"/>
              <a:t>, </a:t>
            </a:r>
          </a:p>
          <a:p>
            <a:pPr marL="0" indent="0">
              <a:buNone/>
            </a:pPr>
            <a:r>
              <a:rPr lang="hu-HU" dirty="0" smtClean="0"/>
              <a:t>MM </a:t>
            </a:r>
            <a:r>
              <a:rPr lang="hu-HU" dirty="0" err="1" smtClean="0"/>
              <a:t>Publications</a:t>
            </a:r>
            <a:endParaRPr lang="hu-HU" dirty="0" smtClean="0"/>
          </a:p>
          <a:p>
            <a:pPr marL="0" indent="0">
              <a:buNone/>
            </a:pPr>
            <a:r>
              <a:rPr lang="hu-HU" dirty="0">
                <a:hlinkClick r:id="rId2"/>
              </a:rPr>
              <a:t>http://</a:t>
            </a:r>
            <a:r>
              <a:rPr lang="hu-HU" dirty="0" smtClean="0">
                <a:hlinkClick r:id="rId2"/>
              </a:rPr>
              <a:t>www.mmpublications.com/Secondary-Adult/Traveller-British</a:t>
            </a:r>
            <a:endParaRPr lang="hu-HU" dirty="0" smtClean="0"/>
          </a:p>
          <a:p>
            <a:pPr marL="0" indent="0">
              <a:buNone/>
            </a:pPr>
            <a:r>
              <a:rPr lang="hu-HU" dirty="0" smtClean="0"/>
              <a:t>H.Q. Mitchell: </a:t>
            </a:r>
            <a:r>
              <a:rPr lang="hu-HU" dirty="0" err="1" smtClean="0"/>
              <a:t>Full</a:t>
            </a:r>
            <a:r>
              <a:rPr lang="hu-HU" dirty="0" smtClean="0"/>
              <a:t> </a:t>
            </a:r>
            <a:r>
              <a:rPr lang="hu-HU" dirty="0" err="1" smtClean="0"/>
              <a:t>Blast</a:t>
            </a:r>
            <a:r>
              <a:rPr lang="hu-HU" dirty="0" smtClean="0"/>
              <a:t> 1-2, </a:t>
            </a:r>
          </a:p>
          <a:p>
            <a:pPr marL="0" indent="0">
              <a:buNone/>
            </a:pPr>
            <a:r>
              <a:rPr lang="hu-HU" dirty="0" smtClean="0"/>
              <a:t>MM </a:t>
            </a:r>
            <a:r>
              <a:rPr lang="hu-HU" dirty="0" err="1" smtClean="0"/>
              <a:t>Publications</a:t>
            </a:r>
            <a:endParaRPr lang="hu-HU" dirty="0" smtClean="0"/>
          </a:p>
          <a:p>
            <a:pPr marL="0" indent="0">
              <a:buNone/>
            </a:pPr>
            <a:r>
              <a:rPr lang="hu-HU" dirty="0">
                <a:hlinkClick r:id="rId3"/>
              </a:rPr>
              <a:t>http://</a:t>
            </a:r>
            <a:r>
              <a:rPr lang="hu-HU" dirty="0" smtClean="0">
                <a:hlinkClick r:id="rId3"/>
              </a:rPr>
              <a:t>www.mmpublications.com/Secondary-Adult/Full-Blast-British</a:t>
            </a:r>
            <a:endParaRPr lang="hu-HU" dirty="0" smtClean="0"/>
          </a:p>
          <a:p>
            <a:pPr marL="0" indent="0">
              <a:buNone/>
            </a:pPr>
            <a:r>
              <a:rPr lang="hu-HU" dirty="0" smtClean="0"/>
              <a:t>H.Q. Mitchell: </a:t>
            </a:r>
            <a:r>
              <a:rPr lang="hu-HU" dirty="0" err="1" smtClean="0"/>
              <a:t>Matura</a:t>
            </a:r>
            <a:r>
              <a:rPr lang="hu-HU" dirty="0" smtClean="0"/>
              <a:t> </a:t>
            </a:r>
            <a:r>
              <a:rPr lang="hu-HU" dirty="0" err="1" smtClean="0"/>
              <a:t>Leader</a:t>
            </a:r>
            <a:r>
              <a:rPr lang="hu-HU" dirty="0" smtClean="0"/>
              <a:t> B1/B2, MM </a:t>
            </a:r>
            <a:r>
              <a:rPr lang="hu-HU" dirty="0" err="1" smtClean="0"/>
              <a:t>Publications</a:t>
            </a:r>
            <a:endParaRPr lang="hu-HU" dirty="0" smtClean="0"/>
          </a:p>
          <a:p>
            <a:pPr marL="0" indent="0">
              <a:buNone/>
            </a:pPr>
            <a:r>
              <a:rPr lang="hu-HU" dirty="0">
                <a:hlinkClick r:id="rId4"/>
              </a:rPr>
              <a:t>http://</a:t>
            </a:r>
            <a:r>
              <a:rPr lang="hu-HU" dirty="0" smtClean="0">
                <a:hlinkClick r:id="rId4"/>
              </a:rPr>
              <a:t>www.elthungary.hu/catalogue_matura_leader_b1_hu</a:t>
            </a:r>
            <a:endParaRPr lang="hu-HU" dirty="0" smtClean="0"/>
          </a:p>
          <a:p>
            <a:pPr marL="0" indent="0">
              <a:buNone/>
            </a:pPr>
            <a:endParaRPr lang="hu-HU" dirty="0" smtClean="0"/>
          </a:p>
          <a:p>
            <a:pPr marL="0" indent="0">
              <a:buNone/>
            </a:pPr>
            <a:endParaRPr lang="hu-HU" dirty="0" smtClean="0"/>
          </a:p>
        </p:txBody>
      </p:sp>
      <p:sp>
        <p:nvSpPr>
          <p:cNvPr id="5" name="Szöveg helye 4"/>
          <p:cNvSpPr>
            <a:spLocks noGrp="1"/>
          </p:cNvSpPr>
          <p:nvPr>
            <p:ph type="body" sz="quarter" idx="3"/>
          </p:nvPr>
        </p:nvSpPr>
        <p:spPr>
          <a:xfrm>
            <a:off x="4605221" y="784562"/>
            <a:ext cx="3471275" cy="576262"/>
          </a:xfrm>
        </p:spPr>
        <p:txBody>
          <a:bodyPr/>
          <a:lstStyle/>
          <a:p>
            <a:pPr algn="ctr"/>
            <a:r>
              <a:rPr lang="hu-HU" b="1" dirty="0" err="1" smtClean="0"/>
              <a:t>German</a:t>
            </a:r>
            <a:endParaRPr lang="hu-HU" b="1" dirty="0"/>
          </a:p>
        </p:txBody>
      </p:sp>
      <p:sp>
        <p:nvSpPr>
          <p:cNvPr id="6" name="Tartalom helye 5"/>
          <p:cNvSpPr>
            <a:spLocks noGrp="1"/>
          </p:cNvSpPr>
          <p:nvPr>
            <p:ph sz="quarter" idx="4"/>
          </p:nvPr>
        </p:nvSpPr>
        <p:spPr>
          <a:xfrm>
            <a:off x="4630734" y="1844824"/>
            <a:ext cx="4350093" cy="4608512"/>
          </a:xfrm>
        </p:spPr>
        <p:txBody>
          <a:bodyPr>
            <a:normAutofit fontScale="85000" lnSpcReduction="20000"/>
          </a:bodyPr>
          <a:lstStyle/>
          <a:p>
            <a:pPr marL="0" indent="0">
              <a:buNone/>
            </a:pPr>
            <a:r>
              <a:rPr lang="hu-HU" b="1" dirty="0"/>
              <a:t>Maros Judit</a:t>
            </a:r>
            <a:r>
              <a:rPr lang="hu-HU" dirty="0"/>
              <a:t>: </a:t>
            </a:r>
            <a:r>
              <a:rPr lang="hu-HU" dirty="0" err="1"/>
              <a:t>Kon-takt</a:t>
            </a:r>
            <a:r>
              <a:rPr lang="hu-HU" dirty="0"/>
              <a:t> I-IV., Nemzeti </a:t>
            </a:r>
            <a:r>
              <a:rPr lang="hu-HU" dirty="0" smtClean="0"/>
              <a:t>Tankönyvkiadó</a:t>
            </a:r>
          </a:p>
          <a:p>
            <a:pPr marL="0" indent="0">
              <a:buNone/>
            </a:pPr>
            <a:r>
              <a:rPr lang="hu-HU" dirty="0">
                <a:hlinkClick r:id="rId5"/>
              </a:rPr>
              <a:t>http://</a:t>
            </a:r>
            <a:r>
              <a:rPr lang="hu-HU" dirty="0" smtClean="0">
                <a:hlinkClick r:id="rId5"/>
              </a:rPr>
              <a:t>ofi.hu/sites/default/files/schoolbook/documents/56541%20Mintaoldalak3029_0.pdf</a:t>
            </a:r>
            <a:endParaRPr lang="hu-HU" dirty="0" smtClean="0"/>
          </a:p>
          <a:p>
            <a:pPr marL="0" indent="0">
              <a:buNone/>
            </a:pPr>
            <a:r>
              <a:rPr lang="hu-HU" dirty="0" smtClean="0"/>
              <a:t>p11-13</a:t>
            </a:r>
            <a:endParaRPr lang="hu-HU" dirty="0"/>
          </a:p>
          <a:p>
            <a:pPr marL="0" indent="0">
              <a:buNone/>
            </a:pPr>
            <a:r>
              <a:rPr lang="hu-HU" dirty="0" smtClean="0"/>
              <a:t>Somló </a:t>
            </a:r>
            <a:r>
              <a:rPr lang="hu-HU" dirty="0"/>
              <a:t>Katalin: Német írásbeli és szóbeli </a:t>
            </a:r>
            <a:r>
              <a:rPr lang="hu-HU" dirty="0" smtClean="0"/>
              <a:t>gyakorlatok</a:t>
            </a:r>
          </a:p>
          <a:p>
            <a:pPr marL="0" indent="0">
              <a:buNone/>
            </a:pPr>
            <a:r>
              <a:rPr lang="hu-HU" dirty="0">
                <a:hlinkClick r:id="rId6"/>
              </a:rPr>
              <a:t>http://</a:t>
            </a:r>
            <a:r>
              <a:rPr lang="hu-HU" dirty="0" smtClean="0">
                <a:hlinkClick r:id="rId6"/>
              </a:rPr>
              <a:t>www.tankonyvkatalogus.hu/site/kiadvany/NT-56489_NAT</a:t>
            </a:r>
            <a:endParaRPr lang="hu-HU" dirty="0" smtClean="0"/>
          </a:p>
          <a:p>
            <a:pPr marL="0" indent="0">
              <a:buNone/>
            </a:pPr>
            <a:endParaRPr lang="hu-HU" dirty="0"/>
          </a:p>
          <a:p>
            <a:pPr marL="0" indent="0">
              <a:buNone/>
            </a:pPr>
            <a:r>
              <a:rPr lang="hu-HU" b="1" dirty="0" err="1"/>
              <a:t>Planetino</a:t>
            </a:r>
            <a:r>
              <a:rPr lang="hu-HU" dirty="0"/>
              <a:t>, </a:t>
            </a:r>
            <a:r>
              <a:rPr lang="hu-HU" dirty="0" err="1"/>
              <a:t>Hueber</a:t>
            </a:r>
            <a:r>
              <a:rPr lang="hu-HU" dirty="0"/>
              <a:t> </a:t>
            </a:r>
            <a:r>
              <a:rPr lang="hu-HU" dirty="0" err="1"/>
              <a:t>Verlag</a:t>
            </a:r>
            <a:r>
              <a:rPr lang="hu-HU" dirty="0"/>
              <a:t> </a:t>
            </a:r>
            <a:endParaRPr lang="hu-HU" dirty="0" smtClean="0"/>
          </a:p>
          <a:p>
            <a:pPr marL="0" indent="0">
              <a:buNone/>
            </a:pPr>
            <a:r>
              <a:rPr lang="hu-HU" dirty="0">
                <a:hlinkClick r:id="rId7"/>
              </a:rPr>
              <a:t>https://</a:t>
            </a:r>
            <a:r>
              <a:rPr lang="hu-HU" dirty="0" smtClean="0">
                <a:hlinkClick r:id="rId7"/>
              </a:rPr>
              <a:t>www.hueber.de/seite/pg_info_pli</a:t>
            </a:r>
            <a:endParaRPr lang="hu-HU" dirty="0" smtClean="0"/>
          </a:p>
          <a:p>
            <a:pPr marL="0" indent="0">
              <a:buNone/>
            </a:pPr>
            <a:endParaRPr lang="hu-HU" dirty="0"/>
          </a:p>
          <a:p>
            <a:pPr marL="0" indent="0">
              <a:buNone/>
            </a:pPr>
            <a:r>
              <a:rPr lang="hu-HU" dirty="0"/>
              <a:t>Beste Freunde1- 2, </a:t>
            </a:r>
            <a:r>
              <a:rPr lang="hu-HU" dirty="0" err="1"/>
              <a:t>Hueber</a:t>
            </a:r>
            <a:r>
              <a:rPr lang="hu-HU" dirty="0"/>
              <a:t> </a:t>
            </a:r>
            <a:r>
              <a:rPr lang="hu-HU" dirty="0" err="1" smtClean="0"/>
              <a:t>Verlag</a:t>
            </a:r>
            <a:endParaRPr lang="hu-HU" dirty="0" smtClean="0"/>
          </a:p>
          <a:p>
            <a:pPr marL="0" indent="0">
              <a:buNone/>
            </a:pPr>
            <a:r>
              <a:rPr lang="hu-HU" dirty="0">
                <a:hlinkClick r:id="rId8"/>
              </a:rPr>
              <a:t>https://</a:t>
            </a:r>
            <a:r>
              <a:rPr lang="hu-HU" dirty="0" smtClean="0">
                <a:hlinkClick r:id="rId8"/>
              </a:rPr>
              <a:t>www.hueber.de/seite/pg_info_musterseiten_bfr</a:t>
            </a:r>
            <a:endParaRPr lang="hu-HU" dirty="0" smtClean="0"/>
          </a:p>
          <a:p>
            <a:pPr marL="0" indent="0">
              <a:buNone/>
            </a:pPr>
            <a:endParaRPr lang="hu-HU" dirty="0" smtClean="0"/>
          </a:p>
          <a:p>
            <a:pPr marL="0" indent="0">
              <a:buNone/>
            </a:pPr>
            <a:endParaRPr lang="hu-HU" dirty="0"/>
          </a:p>
          <a:p>
            <a:endParaRPr lang="hu-HU" dirty="0"/>
          </a:p>
        </p:txBody>
      </p:sp>
    </p:spTree>
    <p:extLst>
      <p:ext uri="{BB962C8B-B14F-4D97-AF65-F5344CB8AC3E}">
        <p14:creationId xmlns:p14="http://schemas.microsoft.com/office/powerpoint/2010/main" val="3146397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fade">
                                      <p:cBhvr>
                                        <p:cTn id="25" dur="1000"/>
                                        <p:tgtEl>
                                          <p:spTgt spid="3">
                                            <p:txEl>
                                              <p:pRg st="1" end="1"/>
                                            </p:txEl>
                                          </p:spTgt>
                                        </p:tgtEl>
                                      </p:cBhvr>
                                    </p:animEffect>
                                    <p:anim calcmode="lin" valueType="num">
                                      <p:cBhvr>
                                        <p:cTn id="2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1000"/>
                                        <p:tgtEl>
                                          <p:spTgt spid="3">
                                            <p:txEl>
                                              <p:pRg st="2" end="2"/>
                                            </p:txEl>
                                          </p:spTgt>
                                        </p:tgtEl>
                                      </p:cBhvr>
                                    </p:animEffect>
                                    <p:anim calcmode="lin" valueType="num">
                                      <p:cBhvr>
                                        <p:cTn id="3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fade">
                                      <p:cBhvr>
                                        <p:cTn id="50" dur="1000"/>
                                        <p:tgtEl>
                                          <p:spTgt spid="3">
                                            <p:txEl>
                                              <p:pRg st="6" end="6"/>
                                            </p:txEl>
                                          </p:spTgt>
                                        </p:tgtEl>
                                      </p:cBhvr>
                                    </p:animEffect>
                                    <p:anim calcmode="lin" valueType="num">
                                      <p:cBhvr>
                                        <p:cTn id="5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1000"/>
                                        <p:tgtEl>
                                          <p:spTgt spid="3">
                                            <p:txEl>
                                              <p:pRg st="7" end="7"/>
                                            </p:txEl>
                                          </p:spTgt>
                                        </p:tgtEl>
                                      </p:cBhvr>
                                    </p:animEffect>
                                    <p:anim calcmode="lin" valueType="num">
                                      <p:cBhvr>
                                        <p:cTn id="5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5">
                                            <p:txEl>
                                              <p:pRg st="0" end="0"/>
                                            </p:txEl>
                                          </p:spTgt>
                                        </p:tgtEl>
                                        <p:attrNameLst>
                                          <p:attrName>style.visibility</p:attrName>
                                        </p:attrNameLst>
                                      </p:cBhvr>
                                      <p:to>
                                        <p:strVal val="visible"/>
                                      </p:to>
                                    </p:set>
                                    <p:animEffect transition="in" filter="fade">
                                      <p:cBhvr>
                                        <p:cTn id="62" dur="1000"/>
                                        <p:tgtEl>
                                          <p:spTgt spid="5">
                                            <p:txEl>
                                              <p:pRg st="0" end="0"/>
                                            </p:txEl>
                                          </p:spTgt>
                                        </p:tgtEl>
                                      </p:cBhvr>
                                    </p:animEffect>
                                    <p:anim calcmode="lin" valueType="num">
                                      <p:cBhvr>
                                        <p:cTn id="6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6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nodeType="clickEffect">
                                  <p:stCondLst>
                                    <p:cond delay="0"/>
                                  </p:stCondLst>
                                  <p:childTnLst>
                                    <p:set>
                                      <p:cBhvr>
                                        <p:cTn id="68" dur="1" fill="hold">
                                          <p:stCondLst>
                                            <p:cond delay="0"/>
                                          </p:stCondLst>
                                        </p:cTn>
                                        <p:tgtEl>
                                          <p:spTgt spid="6">
                                            <p:txEl>
                                              <p:pRg st="0" end="0"/>
                                            </p:txEl>
                                          </p:spTgt>
                                        </p:tgtEl>
                                        <p:attrNameLst>
                                          <p:attrName>style.visibility</p:attrName>
                                        </p:attrNameLst>
                                      </p:cBhvr>
                                      <p:to>
                                        <p:strVal val="visible"/>
                                      </p:to>
                                    </p:set>
                                    <p:animEffect transition="in" filter="fade">
                                      <p:cBhvr>
                                        <p:cTn id="69" dur="1000"/>
                                        <p:tgtEl>
                                          <p:spTgt spid="6">
                                            <p:txEl>
                                              <p:pRg st="0" end="0"/>
                                            </p:txEl>
                                          </p:spTgt>
                                        </p:tgtEl>
                                      </p:cBhvr>
                                    </p:animEffect>
                                    <p:anim calcmode="lin" valueType="num">
                                      <p:cBhvr>
                                        <p:cTn id="70"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71" dur="1000" fill="hold"/>
                                        <p:tgtEl>
                                          <p:spTgt spid="6">
                                            <p:txEl>
                                              <p:pRg st="0" end="0"/>
                                            </p:txEl>
                                          </p:spTgt>
                                        </p:tgtEl>
                                        <p:attrNameLst>
                                          <p:attrName>ppt_y</p:attrName>
                                        </p:attrNameLst>
                                      </p:cBhvr>
                                      <p:tavLst>
                                        <p:tav tm="0">
                                          <p:val>
                                            <p:strVal val="#ppt_y+.1"/>
                                          </p:val>
                                        </p:tav>
                                        <p:tav tm="100000">
                                          <p:val>
                                            <p:strVal val="#ppt_y"/>
                                          </p:val>
                                        </p:tav>
                                      </p:tavLst>
                                    </p:anim>
                                  </p:childTnLst>
                                </p:cTn>
                              </p:par>
                              <p:par>
                                <p:cTn id="72" presetID="42" presetClass="entr" presetSubtype="0" fill="hold" nodeType="withEffect">
                                  <p:stCondLst>
                                    <p:cond delay="0"/>
                                  </p:stCondLst>
                                  <p:childTnLst>
                                    <p:set>
                                      <p:cBhvr>
                                        <p:cTn id="73" dur="1" fill="hold">
                                          <p:stCondLst>
                                            <p:cond delay="0"/>
                                          </p:stCondLst>
                                        </p:cTn>
                                        <p:tgtEl>
                                          <p:spTgt spid="6">
                                            <p:txEl>
                                              <p:pRg st="1" end="1"/>
                                            </p:txEl>
                                          </p:spTgt>
                                        </p:tgtEl>
                                        <p:attrNameLst>
                                          <p:attrName>style.visibility</p:attrName>
                                        </p:attrNameLst>
                                      </p:cBhvr>
                                      <p:to>
                                        <p:strVal val="visible"/>
                                      </p:to>
                                    </p:set>
                                    <p:animEffect transition="in" filter="fade">
                                      <p:cBhvr>
                                        <p:cTn id="74" dur="1000"/>
                                        <p:tgtEl>
                                          <p:spTgt spid="6">
                                            <p:txEl>
                                              <p:pRg st="1" end="1"/>
                                            </p:txEl>
                                          </p:spTgt>
                                        </p:tgtEl>
                                      </p:cBhvr>
                                    </p:animEffect>
                                    <p:anim calcmode="lin" valueType="num">
                                      <p:cBhvr>
                                        <p:cTn id="7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76" dur="1000" fill="hold"/>
                                        <p:tgtEl>
                                          <p:spTgt spid="6">
                                            <p:txEl>
                                              <p:pRg st="1" end="1"/>
                                            </p:txEl>
                                          </p:spTgt>
                                        </p:tgtEl>
                                        <p:attrNameLst>
                                          <p:attrName>ppt_y</p:attrName>
                                        </p:attrNameLst>
                                      </p:cBhvr>
                                      <p:tavLst>
                                        <p:tav tm="0">
                                          <p:val>
                                            <p:strVal val="#ppt_y+.1"/>
                                          </p:val>
                                        </p:tav>
                                        <p:tav tm="100000">
                                          <p:val>
                                            <p:strVal val="#ppt_y"/>
                                          </p:val>
                                        </p:tav>
                                      </p:tavLst>
                                    </p:anim>
                                  </p:childTnLst>
                                </p:cTn>
                              </p:par>
                              <p:par>
                                <p:cTn id="77" presetID="42" presetClass="entr" presetSubtype="0" fill="hold" nodeType="withEffect">
                                  <p:stCondLst>
                                    <p:cond delay="0"/>
                                  </p:stCondLst>
                                  <p:childTnLst>
                                    <p:set>
                                      <p:cBhvr>
                                        <p:cTn id="78" dur="1" fill="hold">
                                          <p:stCondLst>
                                            <p:cond delay="0"/>
                                          </p:stCondLst>
                                        </p:cTn>
                                        <p:tgtEl>
                                          <p:spTgt spid="6">
                                            <p:txEl>
                                              <p:pRg st="2" end="2"/>
                                            </p:txEl>
                                          </p:spTgt>
                                        </p:tgtEl>
                                        <p:attrNameLst>
                                          <p:attrName>style.visibility</p:attrName>
                                        </p:attrNameLst>
                                      </p:cBhvr>
                                      <p:to>
                                        <p:strVal val="visible"/>
                                      </p:to>
                                    </p:set>
                                    <p:animEffect transition="in" filter="fade">
                                      <p:cBhvr>
                                        <p:cTn id="79" dur="1000"/>
                                        <p:tgtEl>
                                          <p:spTgt spid="6">
                                            <p:txEl>
                                              <p:pRg st="2" end="2"/>
                                            </p:txEl>
                                          </p:spTgt>
                                        </p:tgtEl>
                                      </p:cBhvr>
                                    </p:animEffect>
                                    <p:anim calcmode="lin" valueType="num">
                                      <p:cBhvr>
                                        <p:cTn id="80"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81" dur="1000" fill="hold"/>
                                        <p:tgtEl>
                                          <p:spTgt spid="6">
                                            <p:txEl>
                                              <p:pRg st="2" end="2"/>
                                            </p:txEl>
                                          </p:spTgt>
                                        </p:tgtEl>
                                        <p:attrNameLst>
                                          <p:attrName>ppt_y</p:attrName>
                                        </p:attrNameLst>
                                      </p:cBhvr>
                                      <p:tavLst>
                                        <p:tav tm="0">
                                          <p:val>
                                            <p:strVal val="#ppt_y+.1"/>
                                          </p:val>
                                        </p:tav>
                                        <p:tav tm="100000">
                                          <p:val>
                                            <p:strVal val="#ppt_y"/>
                                          </p:val>
                                        </p:tav>
                                      </p:tavLst>
                                    </p:anim>
                                  </p:childTnLst>
                                </p:cTn>
                              </p:par>
                              <p:par>
                                <p:cTn id="82" presetID="42" presetClass="entr" presetSubtype="0" fill="hold" nodeType="withEffect">
                                  <p:stCondLst>
                                    <p:cond delay="0"/>
                                  </p:stCondLst>
                                  <p:childTnLst>
                                    <p:set>
                                      <p:cBhvr>
                                        <p:cTn id="83" dur="1" fill="hold">
                                          <p:stCondLst>
                                            <p:cond delay="0"/>
                                          </p:stCondLst>
                                        </p:cTn>
                                        <p:tgtEl>
                                          <p:spTgt spid="6">
                                            <p:txEl>
                                              <p:pRg st="3" end="3"/>
                                            </p:txEl>
                                          </p:spTgt>
                                        </p:tgtEl>
                                        <p:attrNameLst>
                                          <p:attrName>style.visibility</p:attrName>
                                        </p:attrNameLst>
                                      </p:cBhvr>
                                      <p:to>
                                        <p:strVal val="visible"/>
                                      </p:to>
                                    </p:set>
                                    <p:animEffect transition="in" filter="fade">
                                      <p:cBhvr>
                                        <p:cTn id="84" dur="1000"/>
                                        <p:tgtEl>
                                          <p:spTgt spid="6">
                                            <p:txEl>
                                              <p:pRg st="3" end="3"/>
                                            </p:txEl>
                                          </p:spTgt>
                                        </p:tgtEl>
                                      </p:cBhvr>
                                    </p:animEffect>
                                    <p:anim calcmode="lin" valueType="num">
                                      <p:cBhvr>
                                        <p:cTn id="85"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86" dur="1000" fill="hold"/>
                                        <p:tgtEl>
                                          <p:spTgt spid="6">
                                            <p:txEl>
                                              <p:pRg st="3" end="3"/>
                                            </p:txEl>
                                          </p:spTgt>
                                        </p:tgtEl>
                                        <p:attrNameLst>
                                          <p:attrName>ppt_y</p:attrName>
                                        </p:attrNameLst>
                                      </p:cBhvr>
                                      <p:tavLst>
                                        <p:tav tm="0">
                                          <p:val>
                                            <p:strVal val="#ppt_y+.1"/>
                                          </p:val>
                                        </p:tav>
                                        <p:tav tm="100000">
                                          <p:val>
                                            <p:strVal val="#ppt_y"/>
                                          </p:val>
                                        </p:tav>
                                      </p:tavLst>
                                    </p:anim>
                                  </p:childTnLst>
                                </p:cTn>
                              </p:par>
                              <p:par>
                                <p:cTn id="87" presetID="42" presetClass="entr" presetSubtype="0" fill="hold" nodeType="withEffect">
                                  <p:stCondLst>
                                    <p:cond delay="0"/>
                                  </p:stCondLst>
                                  <p:childTnLst>
                                    <p:set>
                                      <p:cBhvr>
                                        <p:cTn id="88" dur="1" fill="hold">
                                          <p:stCondLst>
                                            <p:cond delay="0"/>
                                          </p:stCondLst>
                                        </p:cTn>
                                        <p:tgtEl>
                                          <p:spTgt spid="6">
                                            <p:txEl>
                                              <p:pRg st="4" end="4"/>
                                            </p:txEl>
                                          </p:spTgt>
                                        </p:tgtEl>
                                        <p:attrNameLst>
                                          <p:attrName>style.visibility</p:attrName>
                                        </p:attrNameLst>
                                      </p:cBhvr>
                                      <p:to>
                                        <p:strVal val="visible"/>
                                      </p:to>
                                    </p:set>
                                    <p:animEffect transition="in" filter="fade">
                                      <p:cBhvr>
                                        <p:cTn id="89" dur="1000"/>
                                        <p:tgtEl>
                                          <p:spTgt spid="6">
                                            <p:txEl>
                                              <p:pRg st="4" end="4"/>
                                            </p:txEl>
                                          </p:spTgt>
                                        </p:tgtEl>
                                      </p:cBhvr>
                                    </p:animEffect>
                                    <p:anim calcmode="lin" valueType="num">
                                      <p:cBhvr>
                                        <p:cTn id="90"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91" dur="1000" fill="hold"/>
                                        <p:tgtEl>
                                          <p:spTgt spid="6">
                                            <p:txEl>
                                              <p:pRg st="4" end="4"/>
                                            </p:txEl>
                                          </p:spTgt>
                                        </p:tgtEl>
                                        <p:attrNameLst>
                                          <p:attrName>ppt_y</p:attrName>
                                        </p:attrNameLst>
                                      </p:cBhvr>
                                      <p:tavLst>
                                        <p:tav tm="0">
                                          <p:val>
                                            <p:strVal val="#ppt_y+.1"/>
                                          </p:val>
                                        </p:tav>
                                        <p:tav tm="100000">
                                          <p:val>
                                            <p:strVal val="#ppt_y"/>
                                          </p:val>
                                        </p:tav>
                                      </p:tavLst>
                                    </p:anim>
                                  </p:childTnLst>
                                </p:cTn>
                              </p:par>
                              <p:par>
                                <p:cTn id="92" presetID="42" presetClass="entr" presetSubtype="0" fill="hold" nodeType="withEffect">
                                  <p:stCondLst>
                                    <p:cond delay="0"/>
                                  </p:stCondLst>
                                  <p:childTnLst>
                                    <p:set>
                                      <p:cBhvr>
                                        <p:cTn id="93" dur="1" fill="hold">
                                          <p:stCondLst>
                                            <p:cond delay="0"/>
                                          </p:stCondLst>
                                        </p:cTn>
                                        <p:tgtEl>
                                          <p:spTgt spid="6">
                                            <p:txEl>
                                              <p:pRg st="6" end="6"/>
                                            </p:txEl>
                                          </p:spTgt>
                                        </p:tgtEl>
                                        <p:attrNameLst>
                                          <p:attrName>style.visibility</p:attrName>
                                        </p:attrNameLst>
                                      </p:cBhvr>
                                      <p:to>
                                        <p:strVal val="visible"/>
                                      </p:to>
                                    </p:set>
                                    <p:animEffect transition="in" filter="fade">
                                      <p:cBhvr>
                                        <p:cTn id="94" dur="1000"/>
                                        <p:tgtEl>
                                          <p:spTgt spid="6">
                                            <p:txEl>
                                              <p:pRg st="6" end="6"/>
                                            </p:txEl>
                                          </p:spTgt>
                                        </p:tgtEl>
                                      </p:cBhvr>
                                    </p:animEffect>
                                    <p:anim calcmode="lin" valueType="num">
                                      <p:cBhvr>
                                        <p:cTn id="95"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96" dur="1000" fill="hold"/>
                                        <p:tgtEl>
                                          <p:spTgt spid="6">
                                            <p:txEl>
                                              <p:pRg st="6" end="6"/>
                                            </p:txEl>
                                          </p:spTgt>
                                        </p:tgtEl>
                                        <p:attrNameLst>
                                          <p:attrName>ppt_y</p:attrName>
                                        </p:attrNameLst>
                                      </p:cBhvr>
                                      <p:tavLst>
                                        <p:tav tm="0">
                                          <p:val>
                                            <p:strVal val="#ppt_y+.1"/>
                                          </p:val>
                                        </p:tav>
                                        <p:tav tm="100000">
                                          <p:val>
                                            <p:strVal val="#ppt_y"/>
                                          </p:val>
                                        </p:tav>
                                      </p:tavLst>
                                    </p:anim>
                                  </p:childTnLst>
                                </p:cTn>
                              </p:par>
                              <p:par>
                                <p:cTn id="97" presetID="42" presetClass="entr" presetSubtype="0" fill="hold" nodeType="withEffect">
                                  <p:stCondLst>
                                    <p:cond delay="0"/>
                                  </p:stCondLst>
                                  <p:childTnLst>
                                    <p:set>
                                      <p:cBhvr>
                                        <p:cTn id="98" dur="1" fill="hold">
                                          <p:stCondLst>
                                            <p:cond delay="0"/>
                                          </p:stCondLst>
                                        </p:cTn>
                                        <p:tgtEl>
                                          <p:spTgt spid="6">
                                            <p:txEl>
                                              <p:pRg st="7" end="7"/>
                                            </p:txEl>
                                          </p:spTgt>
                                        </p:tgtEl>
                                        <p:attrNameLst>
                                          <p:attrName>style.visibility</p:attrName>
                                        </p:attrNameLst>
                                      </p:cBhvr>
                                      <p:to>
                                        <p:strVal val="visible"/>
                                      </p:to>
                                    </p:set>
                                    <p:animEffect transition="in" filter="fade">
                                      <p:cBhvr>
                                        <p:cTn id="99" dur="1000"/>
                                        <p:tgtEl>
                                          <p:spTgt spid="6">
                                            <p:txEl>
                                              <p:pRg st="7" end="7"/>
                                            </p:txEl>
                                          </p:spTgt>
                                        </p:tgtEl>
                                      </p:cBhvr>
                                    </p:animEffect>
                                    <p:anim calcmode="lin" valueType="num">
                                      <p:cBhvr>
                                        <p:cTn id="100"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101" dur="1000" fill="hold"/>
                                        <p:tgtEl>
                                          <p:spTgt spid="6">
                                            <p:txEl>
                                              <p:pRg st="7" end="7"/>
                                            </p:txEl>
                                          </p:spTgt>
                                        </p:tgtEl>
                                        <p:attrNameLst>
                                          <p:attrName>ppt_y</p:attrName>
                                        </p:attrNameLst>
                                      </p:cBhvr>
                                      <p:tavLst>
                                        <p:tav tm="0">
                                          <p:val>
                                            <p:strVal val="#ppt_y+.1"/>
                                          </p:val>
                                        </p:tav>
                                        <p:tav tm="100000">
                                          <p:val>
                                            <p:strVal val="#ppt_y"/>
                                          </p:val>
                                        </p:tav>
                                      </p:tavLst>
                                    </p:anim>
                                  </p:childTnLst>
                                </p:cTn>
                              </p:par>
                              <p:par>
                                <p:cTn id="102" presetID="42" presetClass="entr" presetSubtype="0" fill="hold" nodeType="withEffect">
                                  <p:stCondLst>
                                    <p:cond delay="0"/>
                                  </p:stCondLst>
                                  <p:childTnLst>
                                    <p:set>
                                      <p:cBhvr>
                                        <p:cTn id="103" dur="1" fill="hold">
                                          <p:stCondLst>
                                            <p:cond delay="0"/>
                                          </p:stCondLst>
                                        </p:cTn>
                                        <p:tgtEl>
                                          <p:spTgt spid="6">
                                            <p:txEl>
                                              <p:pRg st="9" end="9"/>
                                            </p:txEl>
                                          </p:spTgt>
                                        </p:tgtEl>
                                        <p:attrNameLst>
                                          <p:attrName>style.visibility</p:attrName>
                                        </p:attrNameLst>
                                      </p:cBhvr>
                                      <p:to>
                                        <p:strVal val="visible"/>
                                      </p:to>
                                    </p:set>
                                    <p:animEffect transition="in" filter="fade">
                                      <p:cBhvr>
                                        <p:cTn id="104" dur="1000"/>
                                        <p:tgtEl>
                                          <p:spTgt spid="6">
                                            <p:txEl>
                                              <p:pRg st="9" end="9"/>
                                            </p:txEl>
                                          </p:spTgt>
                                        </p:tgtEl>
                                      </p:cBhvr>
                                    </p:animEffect>
                                    <p:anim calcmode="lin" valueType="num">
                                      <p:cBhvr>
                                        <p:cTn id="105" dur="1000" fill="hold"/>
                                        <p:tgtEl>
                                          <p:spTgt spid="6">
                                            <p:txEl>
                                              <p:pRg st="9" end="9"/>
                                            </p:txEl>
                                          </p:spTgt>
                                        </p:tgtEl>
                                        <p:attrNameLst>
                                          <p:attrName>ppt_x</p:attrName>
                                        </p:attrNameLst>
                                      </p:cBhvr>
                                      <p:tavLst>
                                        <p:tav tm="0">
                                          <p:val>
                                            <p:strVal val="#ppt_x"/>
                                          </p:val>
                                        </p:tav>
                                        <p:tav tm="100000">
                                          <p:val>
                                            <p:strVal val="#ppt_x"/>
                                          </p:val>
                                        </p:tav>
                                      </p:tavLst>
                                    </p:anim>
                                    <p:anim calcmode="lin" valueType="num">
                                      <p:cBhvr>
                                        <p:cTn id="106" dur="1000" fill="hold"/>
                                        <p:tgtEl>
                                          <p:spTgt spid="6">
                                            <p:txEl>
                                              <p:pRg st="9" end="9"/>
                                            </p:txEl>
                                          </p:spTgt>
                                        </p:tgtEl>
                                        <p:attrNameLst>
                                          <p:attrName>ppt_y</p:attrName>
                                        </p:attrNameLst>
                                      </p:cBhvr>
                                      <p:tavLst>
                                        <p:tav tm="0">
                                          <p:val>
                                            <p:strVal val="#ppt_y+.1"/>
                                          </p:val>
                                        </p:tav>
                                        <p:tav tm="100000">
                                          <p:val>
                                            <p:strVal val="#ppt_y"/>
                                          </p:val>
                                        </p:tav>
                                      </p:tavLst>
                                    </p:anim>
                                  </p:childTnLst>
                                </p:cTn>
                              </p:par>
                              <p:par>
                                <p:cTn id="107" presetID="42" presetClass="entr" presetSubtype="0" fill="hold" nodeType="withEffect">
                                  <p:stCondLst>
                                    <p:cond delay="0"/>
                                  </p:stCondLst>
                                  <p:childTnLst>
                                    <p:set>
                                      <p:cBhvr>
                                        <p:cTn id="108" dur="1" fill="hold">
                                          <p:stCondLst>
                                            <p:cond delay="0"/>
                                          </p:stCondLst>
                                        </p:cTn>
                                        <p:tgtEl>
                                          <p:spTgt spid="6">
                                            <p:txEl>
                                              <p:pRg st="10" end="10"/>
                                            </p:txEl>
                                          </p:spTgt>
                                        </p:tgtEl>
                                        <p:attrNameLst>
                                          <p:attrName>style.visibility</p:attrName>
                                        </p:attrNameLst>
                                      </p:cBhvr>
                                      <p:to>
                                        <p:strVal val="visible"/>
                                      </p:to>
                                    </p:set>
                                    <p:animEffect transition="in" filter="fade">
                                      <p:cBhvr>
                                        <p:cTn id="109" dur="1000"/>
                                        <p:tgtEl>
                                          <p:spTgt spid="6">
                                            <p:txEl>
                                              <p:pRg st="10" end="10"/>
                                            </p:txEl>
                                          </p:spTgt>
                                        </p:tgtEl>
                                      </p:cBhvr>
                                    </p:animEffect>
                                    <p:anim calcmode="lin" valueType="num">
                                      <p:cBhvr>
                                        <p:cTn id="110" dur="1000" fill="hold"/>
                                        <p:tgtEl>
                                          <p:spTgt spid="6">
                                            <p:txEl>
                                              <p:pRg st="10" end="10"/>
                                            </p:txEl>
                                          </p:spTgt>
                                        </p:tgtEl>
                                        <p:attrNameLst>
                                          <p:attrName>ppt_x</p:attrName>
                                        </p:attrNameLst>
                                      </p:cBhvr>
                                      <p:tavLst>
                                        <p:tav tm="0">
                                          <p:val>
                                            <p:strVal val="#ppt_x"/>
                                          </p:val>
                                        </p:tav>
                                        <p:tav tm="100000">
                                          <p:val>
                                            <p:strVal val="#ppt_x"/>
                                          </p:val>
                                        </p:tav>
                                      </p:tavLst>
                                    </p:anim>
                                    <p:anim calcmode="lin" valueType="num">
                                      <p:cBhvr>
                                        <p:cTn id="111" dur="1000" fill="hold"/>
                                        <p:tgtEl>
                                          <p:spTgt spid="6">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err="1" smtClean="0"/>
              <a:t>Methods</a:t>
            </a:r>
            <a:r>
              <a:rPr lang="hu-HU" b="1" dirty="0" smtClean="0"/>
              <a:t> of </a:t>
            </a:r>
            <a:r>
              <a:rPr lang="hu-HU" b="1" dirty="0" err="1" smtClean="0"/>
              <a:t>teaching</a:t>
            </a:r>
            <a:r>
              <a:rPr lang="hu-HU" b="1" dirty="0" smtClean="0"/>
              <a:t> </a:t>
            </a:r>
            <a:r>
              <a:rPr lang="hu-HU" b="1" dirty="0" err="1" smtClean="0"/>
              <a:t>reading</a:t>
            </a:r>
            <a:r>
              <a:rPr lang="hu-HU" b="1" dirty="0" smtClean="0"/>
              <a:t> </a:t>
            </a:r>
            <a:r>
              <a:rPr lang="hu-HU" b="1" dirty="0" err="1" smtClean="0"/>
              <a:t>skills</a:t>
            </a:r>
            <a:endParaRPr lang="hu-HU" b="1" dirty="0"/>
          </a:p>
        </p:txBody>
      </p:sp>
      <p:sp>
        <p:nvSpPr>
          <p:cNvPr id="3" name="Tartalom helye 2"/>
          <p:cNvSpPr>
            <a:spLocks noGrp="1"/>
          </p:cNvSpPr>
          <p:nvPr>
            <p:ph idx="1"/>
          </p:nvPr>
        </p:nvSpPr>
        <p:spPr>
          <a:xfrm>
            <a:off x="1009443" y="1807361"/>
            <a:ext cx="7125112" cy="4051437"/>
          </a:xfrm>
        </p:spPr>
        <p:txBody>
          <a:bodyPr>
            <a:normAutofit fontScale="92500" lnSpcReduction="20000"/>
          </a:bodyPr>
          <a:lstStyle/>
          <a:p>
            <a:pPr>
              <a:buAutoNum type="arabicPeriod"/>
            </a:pPr>
            <a:r>
              <a:rPr lang="hu-HU" sz="2200" b="1" dirty="0" err="1" smtClean="0"/>
              <a:t>Pre-Reading</a:t>
            </a:r>
            <a:r>
              <a:rPr lang="hu-HU" sz="2200" b="1" dirty="0" smtClean="0"/>
              <a:t>/</a:t>
            </a:r>
            <a:r>
              <a:rPr lang="hu-HU" sz="2200" b="1" dirty="0" err="1" smtClean="0"/>
              <a:t>Warm-up</a:t>
            </a:r>
            <a:r>
              <a:rPr lang="hu-HU" sz="2200" b="1" dirty="0" smtClean="0"/>
              <a:t> </a:t>
            </a:r>
            <a:r>
              <a:rPr lang="hu-HU" sz="2200" b="1" dirty="0" err="1" smtClean="0"/>
              <a:t>activity</a:t>
            </a:r>
            <a:endParaRPr lang="hu-HU" sz="2200" b="1" dirty="0" smtClean="0"/>
          </a:p>
          <a:p>
            <a:pPr>
              <a:buFont typeface="Wingdings" panose="05000000000000000000" pitchFamily="2" charset="2"/>
              <a:buChar char="§"/>
            </a:pPr>
            <a:r>
              <a:rPr lang="hu-HU" sz="2200" dirty="0" err="1" smtClean="0"/>
              <a:t>To</a:t>
            </a:r>
            <a:r>
              <a:rPr lang="hu-HU" sz="2200" dirty="0" smtClean="0"/>
              <a:t> </a:t>
            </a:r>
            <a:r>
              <a:rPr lang="hu-HU" sz="2200" dirty="0" err="1" smtClean="0"/>
              <a:t>introduce</a:t>
            </a:r>
            <a:r>
              <a:rPr lang="hu-HU" sz="2200" dirty="0" smtClean="0"/>
              <a:t> </a:t>
            </a:r>
            <a:r>
              <a:rPr lang="hu-HU" sz="2200" dirty="0" err="1" smtClean="0"/>
              <a:t>the</a:t>
            </a:r>
            <a:r>
              <a:rPr lang="hu-HU" sz="2200" dirty="0" smtClean="0"/>
              <a:t> </a:t>
            </a:r>
            <a:r>
              <a:rPr lang="hu-HU" sz="2200" dirty="0" err="1" smtClean="0"/>
              <a:t>topic</a:t>
            </a:r>
            <a:endParaRPr lang="hu-HU" sz="2200" dirty="0" smtClean="0"/>
          </a:p>
          <a:p>
            <a:pPr>
              <a:buFont typeface="Wingdings" panose="05000000000000000000" pitchFamily="2" charset="2"/>
              <a:buChar char="§"/>
            </a:pPr>
            <a:r>
              <a:rPr lang="hu-HU" sz="2200" dirty="0" err="1" smtClean="0"/>
              <a:t>To</a:t>
            </a:r>
            <a:r>
              <a:rPr lang="hu-HU" sz="2200" dirty="0" smtClean="0"/>
              <a:t> </a:t>
            </a:r>
            <a:r>
              <a:rPr lang="hu-HU" sz="2200" dirty="0" err="1" smtClean="0"/>
              <a:t>have</a:t>
            </a:r>
            <a:r>
              <a:rPr lang="hu-HU" sz="2200" dirty="0" smtClean="0"/>
              <a:t> </a:t>
            </a:r>
            <a:r>
              <a:rPr lang="hu-HU" sz="2200" dirty="0" err="1" smtClean="0"/>
              <a:t>expectations</a:t>
            </a:r>
            <a:r>
              <a:rPr lang="hu-HU" sz="2200" dirty="0" smtClean="0"/>
              <a:t> </a:t>
            </a:r>
            <a:r>
              <a:rPr lang="hu-HU" sz="2200" dirty="0" err="1" smtClean="0"/>
              <a:t>about</a:t>
            </a:r>
            <a:r>
              <a:rPr lang="hu-HU" sz="2200" dirty="0" smtClean="0"/>
              <a:t> </a:t>
            </a:r>
            <a:r>
              <a:rPr lang="hu-HU" sz="2200" dirty="0" err="1" smtClean="0"/>
              <a:t>what</a:t>
            </a:r>
            <a:r>
              <a:rPr lang="hu-HU" sz="2200" dirty="0" smtClean="0"/>
              <a:t> he is </a:t>
            </a:r>
            <a:r>
              <a:rPr lang="hu-HU" sz="2200" dirty="0" err="1" smtClean="0"/>
              <a:t>going</a:t>
            </a:r>
            <a:r>
              <a:rPr lang="hu-HU" sz="2200" dirty="0" smtClean="0"/>
              <a:t> </a:t>
            </a:r>
            <a:r>
              <a:rPr lang="hu-HU" sz="2200" dirty="0" err="1" smtClean="0"/>
              <a:t>to</a:t>
            </a:r>
            <a:r>
              <a:rPr lang="hu-HU" sz="2200" dirty="0" smtClean="0"/>
              <a:t>  </a:t>
            </a:r>
            <a:r>
              <a:rPr lang="hu-HU" sz="2200" dirty="0" err="1" smtClean="0"/>
              <a:t>read</a:t>
            </a:r>
            <a:endParaRPr lang="hu-HU" sz="2200" dirty="0" smtClean="0"/>
          </a:p>
          <a:p>
            <a:pPr>
              <a:buFont typeface="Wingdings" panose="05000000000000000000" pitchFamily="2" charset="2"/>
              <a:buChar char="§"/>
            </a:pPr>
            <a:r>
              <a:rPr lang="hu-HU" sz="2200" dirty="0" err="1" smtClean="0"/>
              <a:t>To</a:t>
            </a:r>
            <a:r>
              <a:rPr lang="hu-HU" sz="2200" dirty="0" smtClean="0"/>
              <a:t> </a:t>
            </a:r>
            <a:r>
              <a:rPr lang="hu-HU" sz="2200" dirty="0" err="1" smtClean="0"/>
              <a:t>activate</a:t>
            </a:r>
            <a:r>
              <a:rPr lang="hu-HU" sz="2200" dirty="0" smtClean="0"/>
              <a:t> </a:t>
            </a:r>
            <a:r>
              <a:rPr lang="hu-HU" sz="2200" dirty="0" err="1" smtClean="0"/>
              <a:t>predictive</a:t>
            </a:r>
            <a:r>
              <a:rPr lang="hu-HU" sz="2200" dirty="0" smtClean="0"/>
              <a:t> </a:t>
            </a:r>
            <a:r>
              <a:rPr lang="hu-HU" sz="2200" dirty="0" err="1" smtClean="0"/>
              <a:t>skills</a:t>
            </a:r>
            <a:endParaRPr lang="hu-HU" sz="2200" dirty="0" smtClean="0"/>
          </a:p>
          <a:p>
            <a:pPr marL="0" indent="0">
              <a:buNone/>
            </a:pPr>
            <a:r>
              <a:rPr lang="hu-HU" sz="2200" dirty="0" err="1" smtClean="0"/>
              <a:t>e.g</a:t>
            </a:r>
            <a:r>
              <a:rPr lang="hu-HU" sz="2200" dirty="0" smtClean="0"/>
              <a:t>. </a:t>
            </a:r>
            <a:r>
              <a:rPr lang="hu-HU" sz="2200" dirty="0" err="1" smtClean="0"/>
              <a:t>matching</a:t>
            </a:r>
            <a:r>
              <a:rPr lang="hu-HU" sz="2200" dirty="0" smtClean="0"/>
              <a:t> </a:t>
            </a:r>
            <a:r>
              <a:rPr lang="hu-HU" sz="2200" dirty="0" err="1" smtClean="0"/>
              <a:t>pictures</a:t>
            </a:r>
            <a:r>
              <a:rPr lang="hu-HU" sz="2200" dirty="0" smtClean="0"/>
              <a:t> </a:t>
            </a:r>
            <a:r>
              <a:rPr lang="hu-HU" sz="2200" dirty="0" err="1" smtClean="0"/>
              <a:t>with</a:t>
            </a:r>
            <a:r>
              <a:rPr lang="hu-HU" sz="2200" dirty="0" smtClean="0"/>
              <a:t> </a:t>
            </a:r>
            <a:r>
              <a:rPr lang="hu-HU" sz="2200" dirty="0" err="1" smtClean="0"/>
              <a:t>words</a:t>
            </a:r>
            <a:r>
              <a:rPr lang="hu-HU" sz="2200" dirty="0" smtClean="0"/>
              <a:t>; </a:t>
            </a:r>
            <a:r>
              <a:rPr lang="hu-HU" sz="2200" dirty="0" err="1" smtClean="0"/>
              <a:t>talking</a:t>
            </a:r>
            <a:r>
              <a:rPr lang="hu-HU" sz="2200" dirty="0" smtClean="0"/>
              <a:t> </a:t>
            </a:r>
            <a:r>
              <a:rPr lang="hu-HU" sz="2200" dirty="0" err="1" smtClean="0"/>
              <a:t>about</a:t>
            </a:r>
            <a:r>
              <a:rPr lang="hu-HU" sz="2200" dirty="0" smtClean="0"/>
              <a:t> </a:t>
            </a:r>
            <a:r>
              <a:rPr lang="hu-HU" sz="2200" dirty="0" err="1" smtClean="0"/>
              <a:t>pictures</a:t>
            </a:r>
            <a:endParaRPr lang="hu-HU" sz="2200" dirty="0" smtClean="0"/>
          </a:p>
          <a:p>
            <a:pPr marL="0" indent="0">
              <a:buNone/>
            </a:pPr>
            <a:r>
              <a:rPr lang="hu-HU" sz="2200" b="1" dirty="0" smtClean="0"/>
              <a:t>2. </a:t>
            </a:r>
            <a:r>
              <a:rPr lang="hu-HU" sz="2200" b="1" dirty="0" err="1" smtClean="0"/>
              <a:t>First</a:t>
            </a:r>
            <a:r>
              <a:rPr lang="hu-HU" sz="2200" b="1" dirty="0" smtClean="0"/>
              <a:t> </a:t>
            </a:r>
            <a:r>
              <a:rPr lang="hu-HU" sz="2200" b="1" dirty="0" err="1" smtClean="0"/>
              <a:t>Reading</a:t>
            </a:r>
            <a:r>
              <a:rPr lang="hu-HU" sz="2200" b="1" dirty="0" smtClean="0"/>
              <a:t> </a:t>
            </a:r>
            <a:r>
              <a:rPr lang="hu-HU" sz="2200" b="1" dirty="0" err="1" smtClean="0"/>
              <a:t>activity</a:t>
            </a:r>
            <a:endParaRPr lang="hu-HU" sz="2200" b="1" dirty="0" smtClean="0"/>
          </a:p>
          <a:p>
            <a:pPr>
              <a:buFont typeface="Arial" panose="020B0604020202020204" pitchFamily="34" charset="0"/>
              <a:buChar char="•"/>
            </a:pPr>
            <a:r>
              <a:rPr lang="hu-HU" sz="2200" dirty="0" err="1" smtClean="0"/>
              <a:t>Skimming</a:t>
            </a:r>
            <a:r>
              <a:rPr lang="hu-HU" sz="2200" dirty="0" smtClean="0"/>
              <a:t>: </a:t>
            </a:r>
            <a:r>
              <a:rPr lang="hu-HU" sz="2200" dirty="0" err="1" smtClean="0"/>
              <a:t>to</a:t>
            </a:r>
            <a:r>
              <a:rPr lang="hu-HU" sz="2200" dirty="0" smtClean="0"/>
              <a:t> </a:t>
            </a:r>
            <a:r>
              <a:rPr lang="hu-HU" sz="2200" dirty="0" err="1" smtClean="0"/>
              <a:t>get</a:t>
            </a:r>
            <a:r>
              <a:rPr lang="hu-HU" sz="2200" dirty="0" smtClean="0"/>
              <a:t> a </a:t>
            </a:r>
            <a:r>
              <a:rPr lang="hu-HU" sz="2200" dirty="0" err="1" smtClean="0"/>
              <a:t>quick</a:t>
            </a:r>
            <a:r>
              <a:rPr lang="hu-HU" sz="2200" dirty="0" smtClean="0"/>
              <a:t> idea of </a:t>
            </a:r>
            <a:r>
              <a:rPr lang="hu-HU" sz="2200" dirty="0" err="1" smtClean="0"/>
              <a:t>the</a:t>
            </a:r>
            <a:r>
              <a:rPr lang="hu-HU" sz="2200" dirty="0" smtClean="0"/>
              <a:t> </a:t>
            </a:r>
            <a:r>
              <a:rPr lang="hu-HU" sz="2200" dirty="0" err="1" smtClean="0"/>
              <a:t>gist</a:t>
            </a:r>
            <a:r>
              <a:rPr lang="hu-HU" sz="2200" dirty="0" smtClean="0"/>
              <a:t> </a:t>
            </a:r>
            <a:r>
              <a:rPr lang="hu-HU" sz="2200" dirty="0" err="1" smtClean="0"/>
              <a:t>of</a:t>
            </a:r>
            <a:r>
              <a:rPr lang="hu-HU" sz="2200" dirty="0" smtClean="0"/>
              <a:t> a text </a:t>
            </a:r>
            <a:r>
              <a:rPr lang="hu-HU" sz="2200" dirty="0" err="1" smtClean="0"/>
              <a:t>while</a:t>
            </a:r>
            <a:r>
              <a:rPr lang="hu-HU" sz="2200" dirty="0" smtClean="0"/>
              <a:t> </a:t>
            </a:r>
            <a:r>
              <a:rPr lang="hu-HU" sz="2200" dirty="0" err="1" smtClean="0"/>
              <a:t>running</a:t>
            </a:r>
            <a:r>
              <a:rPr lang="hu-HU" sz="2200" dirty="0" smtClean="0"/>
              <a:t> </a:t>
            </a:r>
            <a:r>
              <a:rPr lang="hu-HU" sz="2200" dirty="0" err="1" smtClean="0"/>
              <a:t>your</a:t>
            </a:r>
            <a:r>
              <a:rPr lang="hu-HU" sz="2200" dirty="0" smtClean="0"/>
              <a:t> </a:t>
            </a:r>
            <a:r>
              <a:rPr lang="hu-HU" sz="2200" dirty="0" err="1" smtClean="0"/>
              <a:t>eyes</a:t>
            </a:r>
            <a:r>
              <a:rPr lang="hu-HU" sz="2200" dirty="0" smtClean="0"/>
              <a:t> over </a:t>
            </a:r>
            <a:r>
              <a:rPr lang="hu-HU" sz="2200" dirty="0" err="1" smtClean="0"/>
              <a:t>it</a:t>
            </a:r>
            <a:endParaRPr lang="hu-HU" sz="2200" dirty="0" smtClean="0"/>
          </a:p>
          <a:p>
            <a:pPr>
              <a:buFont typeface="Arial" panose="020B0604020202020204" pitchFamily="34" charset="0"/>
              <a:buChar char="•"/>
            </a:pPr>
            <a:r>
              <a:rPr lang="hu-HU" sz="2200" dirty="0" err="1" smtClean="0"/>
              <a:t>Scanning</a:t>
            </a:r>
            <a:r>
              <a:rPr lang="hu-HU" sz="2200" dirty="0" smtClean="0"/>
              <a:t>: </a:t>
            </a:r>
            <a:r>
              <a:rPr lang="hu-HU" sz="2200" dirty="0" err="1" smtClean="0"/>
              <a:t>to</a:t>
            </a:r>
            <a:r>
              <a:rPr lang="hu-HU" sz="2200" dirty="0" smtClean="0"/>
              <a:t> </a:t>
            </a:r>
            <a:r>
              <a:rPr lang="hu-HU" sz="2200" dirty="0" err="1" smtClean="0"/>
              <a:t>read</a:t>
            </a:r>
            <a:r>
              <a:rPr lang="hu-HU" sz="2200" dirty="0" smtClean="0"/>
              <a:t> </a:t>
            </a:r>
            <a:r>
              <a:rPr lang="hu-HU" sz="2200" dirty="0" err="1" smtClean="0"/>
              <a:t>for</a:t>
            </a:r>
            <a:r>
              <a:rPr lang="hu-HU" sz="2200" dirty="0" smtClean="0"/>
              <a:t> </a:t>
            </a:r>
            <a:r>
              <a:rPr lang="hu-HU" sz="2200" dirty="0" err="1" smtClean="0"/>
              <a:t>specific</a:t>
            </a:r>
            <a:r>
              <a:rPr lang="hu-HU" sz="2200" dirty="0" smtClean="0"/>
              <a:t> </a:t>
            </a:r>
            <a:r>
              <a:rPr lang="hu-HU" sz="2200" dirty="0" err="1" smtClean="0"/>
              <a:t>information</a:t>
            </a:r>
            <a:endParaRPr lang="hu-HU" sz="2200" dirty="0" smtClean="0"/>
          </a:p>
          <a:p>
            <a:pPr marL="0" indent="0">
              <a:buNone/>
            </a:pPr>
            <a:endParaRPr lang="hu-HU" sz="2000" dirty="0" smtClean="0"/>
          </a:p>
        </p:txBody>
      </p:sp>
    </p:spTree>
    <p:extLst>
      <p:ext uri="{BB962C8B-B14F-4D97-AF65-F5344CB8AC3E}">
        <p14:creationId xmlns:p14="http://schemas.microsoft.com/office/powerpoint/2010/main" val="3161777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ircle(in)">
                                      <p:cBhvr>
                                        <p:cTn id="18" dur="2000"/>
                                        <p:tgtEl>
                                          <p:spTgt spid="3">
                                            <p:txEl>
                                              <p:pRg st="2" end="2"/>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circle(in)">
                                      <p:cBhvr>
                                        <p:cTn id="21" dur="2000"/>
                                        <p:tgtEl>
                                          <p:spTgt spid="3">
                                            <p:txEl>
                                              <p:pRg st="3" end="3"/>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circle(in)">
                                      <p:cBhvr>
                                        <p:cTn id="24" dur="20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circle(in)">
                                      <p:cBhvr>
                                        <p:cTn id="29" dur="2000"/>
                                        <p:tgtEl>
                                          <p:spTgt spid="3">
                                            <p:txEl>
                                              <p:pRg st="5" end="5"/>
                                            </p:txEl>
                                          </p:spTgt>
                                        </p:tgtEl>
                                      </p:cBhvr>
                                    </p:animEffect>
                                  </p:childTnLst>
                                </p:cTn>
                              </p:par>
                              <p:par>
                                <p:cTn id="30" presetID="6" presetClass="entr" presetSubtype="16"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ircle(in)">
                                      <p:cBhvr>
                                        <p:cTn id="32" dur="2000"/>
                                        <p:tgtEl>
                                          <p:spTgt spid="3">
                                            <p:txEl>
                                              <p:pRg st="6" end="6"/>
                                            </p:txEl>
                                          </p:spTgt>
                                        </p:tgtEl>
                                      </p:cBhvr>
                                    </p:animEffect>
                                  </p:childTnLst>
                                </p:cTn>
                              </p:par>
                              <p:par>
                                <p:cTn id="33" presetID="6" presetClass="entr" presetSubtype="16"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circle(in)">
                                      <p:cBhvr>
                                        <p:cTn id="35"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p:cNvSpPr>
            <a:spLocks noGrp="1"/>
          </p:cNvSpPr>
          <p:nvPr>
            <p:ph type="title"/>
          </p:nvPr>
        </p:nvSpPr>
        <p:spPr/>
        <p:txBody>
          <a:bodyPr/>
          <a:lstStyle/>
          <a:p>
            <a:r>
              <a:rPr lang="hu-HU" b="1" dirty="0" err="1" smtClean="0"/>
              <a:t>Methods</a:t>
            </a:r>
            <a:r>
              <a:rPr lang="hu-HU" b="1" dirty="0" smtClean="0"/>
              <a:t> of </a:t>
            </a:r>
            <a:r>
              <a:rPr lang="hu-HU" b="1" dirty="0" err="1" smtClean="0"/>
              <a:t>teaching</a:t>
            </a:r>
            <a:r>
              <a:rPr lang="hu-HU" b="1" dirty="0" smtClean="0"/>
              <a:t> </a:t>
            </a:r>
            <a:r>
              <a:rPr lang="hu-HU" b="1" dirty="0" err="1" smtClean="0"/>
              <a:t>reading</a:t>
            </a:r>
            <a:r>
              <a:rPr lang="hu-HU" b="1" dirty="0" smtClean="0"/>
              <a:t> </a:t>
            </a:r>
            <a:r>
              <a:rPr lang="hu-HU" b="1" dirty="0" err="1" smtClean="0"/>
              <a:t>skills</a:t>
            </a:r>
            <a:endParaRPr lang="hu-HU" b="1" dirty="0"/>
          </a:p>
        </p:txBody>
      </p:sp>
      <p:sp>
        <p:nvSpPr>
          <p:cNvPr id="3" name="Tartalom helye 2"/>
          <p:cNvSpPr>
            <a:spLocks noGrp="1"/>
          </p:cNvSpPr>
          <p:nvPr>
            <p:ph idx="1"/>
          </p:nvPr>
        </p:nvSpPr>
        <p:spPr/>
        <p:txBody>
          <a:bodyPr>
            <a:normAutofit fontScale="25000" lnSpcReduction="20000"/>
          </a:bodyPr>
          <a:lstStyle/>
          <a:p>
            <a:pPr marL="0" indent="0">
              <a:buNone/>
            </a:pPr>
            <a:endParaRPr lang="hu-HU" sz="7400" dirty="0" smtClean="0"/>
          </a:p>
          <a:p>
            <a:pPr marL="0" indent="0">
              <a:buNone/>
            </a:pPr>
            <a:endParaRPr lang="hu-HU" sz="9600" b="1" dirty="0" smtClean="0"/>
          </a:p>
          <a:p>
            <a:pPr marL="0" indent="0">
              <a:buNone/>
            </a:pPr>
            <a:endParaRPr lang="hu-HU" sz="9600" b="1" dirty="0" smtClean="0"/>
          </a:p>
          <a:p>
            <a:pPr marL="0" indent="0">
              <a:buNone/>
            </a:pPr>
            <a:r>
              <a:rPr lang="hu-HU" sz="9600" b="1" dirty="0" smtClean="0"/>
              <a:t>3. </a:t>
            </a:r>
            <a:r>
              <a:rPr lang="hu-HU" sz="9600" b="1" dirty="0" err="1" smtClean="0"/>
              <a:t>Second</a:t>
            </a:r>
            <a:r>
              <a:rPr lang="hu-HU" sz="9600" b="1" dirty="0" smtClean="0"/>
              <a:t> </a:t>
            </a:r>
            <a:r>
              <a:rPr lang="hu-HU" sz="9600" b="1" dirty="0" err="1" smtClean="0"/>
              <a:t>reading</a:t>
            </a:r>
            <a:r>
              <a:rPr lang="hu-HU" sz="9600" b="1" dirty="0"/>
              <a:t> </a:t>
            </a:r>
            <a:r>
              <a:rPr lang="hu-HU" sz="9600" b="1" dirty="0" err="1" smtClean="0"/>
              <a:t>activity</a:t>
            </a:r>
            <a:r>
              <a:rPr lang="hu-HU" sz="9600" b="1" dirty="0" smtClean="0"/>
              <a:t>:</a:t>
            </a:r>
          </a:p>
          <a:p>
            <a:pPr marL="0" indent="0">
              <a:buNone/>
            </a:pPr>
            <a:r>
              <a:rPr lang="hu-HU" sz="9600" b="1" dirty="0" smtClean="0"/>
              <a:t> </a:t>
            </a:r>
            <a:endParaRPr lang="hu-HU" sz="9600" b="1" dirty="0"/>
          </a:p>
          <a:p>
            <a:pPr>
              <a:buFont typeface="Arial" panose="020B0604020202020204" pitchFamily="34" charset="0"/>
              <a:buChar char="•"/>
            </a:pPr>
            <a:r>
              <a:rPr lang="hu-HU" sz="8000" dirty="0" err="1" smtClean="0"/>
              <a:t>Multiple</a:t>
            </a:r>
            <a:r>
              <a:rPr lang="hu-HU" sz="8000" dirty="0" smtClean="0"/>
              <a:t> </a:t>
            </a:r>
            <a:r>
              <a:rPr lang="hu-HU" sz="8000" dirty="0" err="1" smtClean="0"/>
              <a:t>choice</a:t>
            </a:r>
            <a:r>
              <a:rPr lang="hu-HU" sz="8000" dirty="0" smtClean="0"/>
              <a:t> test</a:t>
            </a:r>
          </a:p>
          <a:p>
            <a:pPr>
              <a:buFont typeface="Arial" panose="020B0604020202020204" pitchFamily="34" charset="0"/>
              <a:buChar char="•"/>
            </a:pPr>
            <a:r>
              <a:rPr lang="hu-HU" sz="8000" dirty="0" err="1" smtClean="0"/>
              <a:t>Replace</a:t>
            </a:r>
            <a:r>
              <a:rPr lang="hu-HU" sz="8000" dirty="0" smtClean="0"/>
              <a:t> </a:t>
            </a:r>
            <a:r>
              <a:rPr lang="hu-HU" sz="8000" dirty="0" err="1" smtClean="0"/>
              <a:t>certain</a:t>
            </a:r>
            <a:r>
              <a:rPr lang="hu-HU" sz="8000" dirty="0" smtClean="0"/>
              <a:t> </a:t>
            </a:r>
            <a:r>
              <a:rPr lang="hu-HU" sz="8000" dirty="0" err="1" smtClean="0"/>
              <a:t>sentences</a:t>
            </a:r>
            <a:r>
              <a:rPr lang="hu-HU" sz="8000" dirty="0" smtClean="0"/>
              <a:t> /</a:t>
            </a:r>
            <a:r>
              <a:rPr lang="hu-HU" sz="8000" dirty="0" err="1" smtClean="0"/>
              <a:t>phrases</a:t>
            </a:r>
            <a:r>
              <a:rPr lang="hu-HU" sz="8000" dirty="0" smtClean="0"/>
              <a:t>/</a:t>
            </a:r>
            <a:r>
              <a:rPr lang="hu-HU" sz="8000" dirty="0" err="1" smtClean="0"/>
              <a:t>words</a:t>
            </a:r>
            <a:r>
              <a:rPr lang="hu-HU" sz="8000" dirty="0" smtClean="0"/>
              <a:t> </a:t>
            </a:r>
            <a:r>
              <a:rPr lang="hu-HU" sz="8000" dirty="0" err="1" smtClean="0"/>
              <a:t>to</a:t>
            </a:r>
            <a:r>
              <a:rPr lang="hu-HU" sz="8000" dirty="0" smtClean="0"/>
              <a:t> </a:t>
            </a:r>
            <a:r>
              <a:rPr lang="hu-HU" sz="8000" dirty="0" err="1" smtClean="0"/>
              <a:t>the</a:t>
            </a:r>
            <a:r>
              <a:rPr lang="hu-HU" sz="8000" dirty="0" smtClean="0"/>
              <a:t> text</a:t>
            </a:r>
            <a:endParaRPr lang="hu-HU" sz="8000" dirty="0"/>
          </a:p>
          <a:p>
            <a:pPr>
              <a:buFont typeface="Arial" panose="020B0604020202020204" pitchFamily="34" charset="0"/>
              <a:buChar char="•"/>
            </a:pPr>
            <a:r>
              <a:rPr lang="hu-HU" sz="8000" dirty="0" err="1" smtClean="0"/>
              <a:t>True</a:t>
            </a:r>
            <a:r>
              <a:rPr lang="hu-HU" sz="8000" dirty="0" smtClean="0"/>
              <a:t>/</a:t>
            </a:r>
            <a:r>
              <a:rPr lang="hu-HU" sz="8000" dirty="0" err="1" smtClean="0"/>
              <a:t>False</a:t>
            </a:r>
            <a:r>
              <a:rPr lang="hu-HU" sz="8000" dirty="0" smtClean="0"/>
              <a:t>/</a:t>
            </a:r>
            <a:r>
              <a:rPr lang="hu-HU" sz="8000" dirty="0" err="1" smtClean="0"/>
              <a:t>Not</a:t>
            </a:r>
            <a:r>
              <a:rPr lang="hu-HU" sz="8000" dirty="0" smtClean="0"/>
              <a:t> </a:t>
            </a:r>
            <a:r>
              <a:rPr lang="hu-HU" sz="8000" dirty="0" err="1" smtClean="0"/>
              <a:t>Mentioned</a:t>
            </a:r>
            <a:endParaRPr lang="hu-HU" sz="8000" dirty="0" smtClean="0"/>
          </a:p>
          <a:p>
            <a:pPr>
              <a:buFont typeface="Arial" panose="020B0604020202020204" pitchFamily="34" charset="0"/>
              <a:buChar char="•"/>
            </a:pPr>
            <a:r>
              <a:rPr lang="hu-HU" sz="8000" dirty="0" smtClean="0"/>
              <a:t>Match </a:t>
            </a:r>
            <a:r>
              <a:rPr lang="hu-HU" sz="8000" dirty="0" err="1" smtClean="0"/>
              <a:t>the</a:t>
            </a:r>
            <a:r>
              <a:rPr lang="hu-HU" sz="8000" dirty="0" smtClean="0"/>
              <a:t> </a:t>
            </a:r>
            <a:r>
              <a:rPr lang="hu-HU" sz="8000" dirty="0" err="1" smtClean="0"/>
              <a:t>halves</a:t>
            </a:r>
            <a:r>
              <a:rPr lang="hu-HU" sz="8000" dirty="0" smtClean="0"/>
              <a:t> of </a:t>
            </a:r>
            <a:r>
              <a:rPr lang="hu-HU" sz="8000" dirty="0" err="1" smtClean="0"/>
              <a:t>the</a:t>
            </a:r>
            <a:r>
              <a:rPr lang="hu-HU" sz="8000" dirty="0" smtClean="0"/>
              <a:t> </a:t>
            </a:r>
            <a:r>
              <a:rPr lang="hu-HU" sz="8000" dirty="0" err="1" smtClean="0"/>
              <a:t>sentences</a:t>
            </a:r>
            <a:r>
              <a:rPr lang="hu-HU" sz="8000" dirty="0" smtClean="0"/>
              <a:t> </a:t>
            </a:r>
          </a:p>
          <a:p>
            <a:pPr>
              <a:buFont typeface="Arial" panose="020B0604020202020204" pitchFamily="34" charset="0"/>
              <a:buChar char="•"/>
            </a:pPr>
            <a:r>
              <a:rPr lang="hu-HU" sz="8000" dirty="0" err="1" smtClean="0"/>
              <a:t>Putting</a:t>
            </a:r>
            <a:r>
              <a:rPr lang="hu-HU" sz="8000" dirty="0" smtClean="0"/>
              <a:t> </a:t>
            </a:r>
            <a:r>
              <a:rPr lang="hu-HU" sz="8000" dirty="0" err="1" smtClean="0"/>
              <a:t>sentences</a:t>
            </a:r>
            <a:r>
              <a:rPr lang="hu-HU" sz="8000" dirty="0" smtClean="0"/>
              <a:t> </a:t>
            </a:r>
            <a:r>
              <a:rPr lang="hu-HU" sz="8000" dirty="0" err="1" smtClean="0"/>
              <a:t>in</a:t>
            </a:r>
            <a:r>
              <a:rPr lang="hu-HU" sz="8000" dirty="0" smtClean="0"/>
              <a:t> </a:t>
            </a:r>
            <a:r>
              <a:rPr lang="hu-HU" sz="8000" dirty="0" err="1" smtClean="0"/>
              <a:t>the</a:t>
            </a:r>
            <a:r>
              <a:rPr lang="hu-HU" sz="8000" dirty="0" smtClean="0"/>
              <a:t> </a:t>
            </a:r>
            <a:r>
              <a:rPr lang="hu-HU" sz="8000" dirty="0" err="1" smtClean="0"/>
              <a:t>correct</a:t>
            </a:r>
            <a:r>
              <a:rPr lang="hu-HU" sz="8000" dirty="0" smtClean="0"/>
              <a:t> </a:t>
            </a:r>
            <a:r>
              <a:rPr lang="hu-HU" sz="8000" dirty="0" err="1" smtClean="0"/>
              <a:t>order</a:t>
            </a:r>
            <a:endParaRPr lang="hu-HU" sz="8000" dirty="0"/>
          </a:p>
          <a:p>
            <a:pPr>
              <a:buFont typeface="Arial" panose="020B0604020202020204" pitchFamily="34" charset="0"/>
              <a:buChar char="•"/>
            </a:pPr>
            <a:r>
              <a:rPr lang="hu-HU" sz="8000" dirty="0" err="1" smtClean="0"/>
              <a:t>Defining</a:t>
            </a:r>
            <a:r>
              <a:rPr lang="hu-HU" sz="8000" dirty="0" smtClean="0"/>
              <a:t> </a:t>
            </a:r>
            <a:r>
              <a:rPr lang="hu-HU" sz="8000" dirty="0" err="1" smtClean="0"/>
              <a:t>some</a:t>
            </a:r>
            <a:r>
              <a:rPr lang="hu-HU" sz="8000" dirty="0" smtClean="0"/>
              <a:t> </a:t>
            </a:r>
            <a:r>
              <a:rPr lang="hu-HU" sz="8000" dirty="0" err="1" smtClean="0"/>
              <a:t>highlighted</a:t>
            </a:r>
            <a:r>
              <a:rPr lang="hu-HU" sz="8000" dirty="0" smtClean="0"/>
              <a:t> </a:t>
            </a:r>
            <a:r>
              <a:rPr lang="hu-HU" sz="8000" dirty="0" err="1" smtClean="0"/>
              <a:t>words</a:t>
            </a:r>
            <a:r>
              <a:rPr lang="hu-HU" sz="8000" dirty="0" smtClean="0"/>
              <a:t> </a:t>
            </a:r>
            <a:r>
              <a:rPr lang="hu-HU" sz="8000" dirty="0" err="1" smtClean="0"/>
              <a:t>from</a:t>
            </a:r>
            <a:r>
              <a:rPr lang="hu-HU" sz="8000" dirty="0" smtClean="0"/>
              <a:t> </a:t>
            </a:r>
            <a:r>
              <a:rPr lang="hu-HU" sz="8000" dirty="0" err="1" smtClean="0"/>
              <a:t>the</a:t>
            </a:r>
            <a:r>
              <a:rPr lang="hu-HU" sz="8000" dirty="0" smtClean="0"/>
              <a:t> text</a:t>
            </a:r>
          </a:p>
          <a:p>
            <a:pPr>
              <a:buFont typeface="Arial" panose="020B0604020202020204" pitchFamily="34" charset="0"/>
              <a:buChar char="•"/>
            </a:pPr>
            <a:r>
              <a:rPr lang="hu-HU" sz="8000" dirty="0" err="1" smtClean="0"/>
              <a:t>Answering</a:t>
            </a:r>
            <a:r>
              <a:rPr lang="hu-HU" sz="8000" dirty="0" smtClean="0"/>
              <a:t> </a:t>
            </a:r>
            <a:r>
              <a:rPr lang="hu-HU" sz="8000" dirty="0" err="1" smtClean="0"/>
              <a:t>questions</a:t>
            </a:r>
            <a:endParaRPr lang="hu-HU" sz="8000" dirty="0" smtClean="0"/>
          </a:p>
          <a:p>
            <a:pPr>
              <a:buFont typeface="Arial" panose="020B0604020202020204" pitchFamily="34" charset="0"/>
              <a:buChar char="•"/>
            </a:pPr>
            <a:r>
              <a:rPr lang="hu-HU" sz="8000" dirty="0" err="1" smtClean="0"/>
              <a:t>Matching</a:t>
            </a:r>
            <a:r>
              <a:rPr lang="hu-HU" sz="8000" dirty="0" smtClean="0"/>
              <a:t> </a:t>
            </a:r>
            <a:r>
              <a:rPr lang="hu-HU" sz="8000" dirty="0" err="1" smtClean="0"/>
              <a:t>pictures</a:t>
            </a:r>
            <a:r>
              <a:rPr lang="hu-HU" sz="8000" dirty="0" smtClean="0"/>
              <a:t>  </a:t>
            </a:r>
            <a:r>
              <a:rPr lang="hu-HU" sz="8000" dirty="0" err="1" smtClean="0"/>
              <a:t>with</a:t>
            </a:r>
            <a:r>
              <a:rPr lang="hu-HU" sz="8000" dirty="0" smtClean="0"/>
              <a:t> </a:t>
            </a:r>
            <a:r>
              <a:rPr lang="hu-HU" sz="8000" dirty="0" err="1" smtClean="0"/>
              <a:t>parts</a:t>
            </a:r>
            <a:r>
              <a:rPr lang="hu-HU" sz="8000" dirty="0" smtClean="0"/>
              <a:t> of </a:t>
            </a:r>
            <a:r>
              <a:rPr lang="hu-HU" sz="8000" dirty="0" err="1" smtClean="0"/>
              <a:t>the</a:t>
            </a:r>
            <a:r>
              <a:rPr lang="hu-HU" sz="8000" dirty="0" smtClean="0"/>
              <a:t> text</a:t>
            </a:r>
          </a:p>
          <a:p>
            <a:pPr>
              <a:buFont typeface="Arial" panose="020B0604020202020204" pitchFamily="34" charset="0"/>
              <a:buChar char="•"/>
            </a:pPr>
            <a:endParaRPr lang="hu-HU" sz="7400" dirty="0" smtClean="0"/>
          </a:p>
          <a:p>
            <a:pPr marL="0" indent="0">
              <a:buNone/>
            </a:pPr>
            <a:endParaRPr lang="hu-HU" sz="7400" dirty="0"/>
          </a:p>
          <a:p>
            <a:pPr marL="0" indent="0">
              <a:buNone/>
            </a:pPr>
            <a:endParaRPr lang="hu-HU" dirty="0" smtClean="0"/>
          </a:p>
          <a:p>
            <a:pPr marL="0" indent="0">
              <a:buNone/>
            </a:pPr>
            <a:endParaRPr lang="hu-HU" dirty="0"/>
          </a:p>
          <a:p>
            <a:pPr marL="0" indent="0">
              <a:buNone/>
            </a:pPr>
            <a:endParaRPr lang="hu-HU" sz="9600" b="1" dirty="0"/>
          </a:p>
        </p:txBody>
      </p:sp>
    </p:spTree>
    <p:extLst>
      <p:ext uri="{BB962C8B-B14F-4D97-AF65-F5344CB8AC3E}">
        <p14:creationId xmlns:p14="http://schemas.microsoft.com/office/powerpoint/2010/main" val="3574815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anim calcmode="lin" valueType="num">
                                      <p:cBhvr>
                                        <p:cTn id="3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1000"/>
                                        <p:tgtEl>
                                          <p:spTgt spid="3">
                                            <p:txEl>
                                              <p:pRg st="7" end="7"/>
                                            </p:txEl>
                                          </p:spTgt>
                                        </p:tgtEl>
                                      </p:cBhvr>
                                    </p:animEffect>
                                    <p:anim calcmode="lin" valueType="num">
                                      <p:cBhvr>
                                        <p:cTn id="4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Effect transition="in" filter="fade">
                                      <p:cBhvr>
                                        <p:cTn id="54" dur="1000"/>
                                        <p:tgtEl>
                                          <p:spTgt spid="3">
                                            <p:txEl>
                                              <p:pRg st="9" end="9"/>
                                            </p:txEl>
                                          </p:spTgt>
                                        </p:tgtEl>
                                      </p:cBhvr>
                                    </p:animEffect>
                                    <p:anim calcmode="lin" valueType="num">
                                      <p:cBhvr>
                                        <p:cTn id="5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Effect transition="in" filter="fade">
                                      <p:cBhvr>
                                        <p:cTn id="61" dur="1000"/>
                                        <p:tgtEl>
                                          <p:spTgt spid="3">
                                            <p:txEl>
                                              <p:pRg st="10" end="10"/>
                                            </p:txEl>
                                          </p:spTgt>
                                        </p:tgtEl>
                                      </p:cBhvr>
                                    </p:animEffect>
                                    <p:anim calcmode="lin" valueType="num">
                                      <p:cBhvr>
                                        <p:cTn id="6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animEffect transition="in" filter="fade">
                                      <p:cBhvr>
                                        <p:cTn id="68" dur="1000"/>
                                        <p:tgtEl>
                                          <p:spTgt spid="3">
                                            <p:txEl>
                                              <p:pRg st="11" end="11"/>
                                            </p:txEl>
                                          </p:spTgt>
                                        </p:tgtEl>
                                      </p:cBhvr>
                                    </p:animEffect>
                                    <p:anim calcmode="lin" valueType="num">
                                      <p:cBhvr>
                                        <p:cTn id="69"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nodeType="clickEffect">
                                  <p:stCondLst>
                                    <p:cond delay="0"/>
                                  </p:stCondLst>
                                  <p:childTnLst>
                                    <p:set>
                                      <p:cBhvr>
                                        <p:cTn id="74" dur="1" fill="hold">
                                          <p:stCondLst>
                                            <p:cond delay="0"/>
                                          </p:stCondLst>
                                        </p:cTn>
                                        <p:tgtEl>
                                          <p:spTgt spid="3">
                                            <p:txEl>
                                              <p:pRg st="12" end="12"/>
                                            </p:txEl>
                                          </p:spTgt>
                                        </p:tgtEl>
                                        <p:attrNameLst>
                                          <p:attrName>style.visibility</p:attrName>
                                        </p:attrNameLst>
                                      </p:cBhvr>
                                      <p:to>
                                        <p:strVal val="visible"/>
                                      </p:to>
                                    </p:set>
                                    <p:animEffect transition="in" filter="fade">
                                      <p:cBhvr>
                                        <p:cTn id="75" dur="1000"/>
                                        <p:tgtEl>
                                          <p:spTgt spid="3">
                                            <p:txEl>
                                              <p:pRg st="12" end="12"/>
                                            </p:txEl>
                                          </p:spTgt>
                                        </p:tgtEl>
                                      </p:cBhvr>
                                    </p:animEffect>
                                    <p:anim calcmode="lin" valueType="num">
                                      <p:cBhvr>
                                        <p:cTn id="76"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Summer">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Áramlás">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Nyár</Template>
  <TotalTime>7313</TotalTime>
  <Words>776</Words>
  <Application>Microsoft Office PowerPoint</Application>
  <PresentationFormat>Diavetítés a képernyőre (4:3 oldalarány)</PresentationFormat>
  <Paragraphs>164</Paragraphs>
  <Slides>15</Slides>
  <Notes>0</Notes>
  <HiddenSlides>0</HiddenSlides>
  <MMClips>0</MMClips>
  <ScaleCrop>false</ScaleCrop>
  <HeadingPairs>
    <vt:vector size="6" baseType="variant">
      <vt:variant>
        <vt:lpstr>Használt betűtípusok</vt:lpstr>
      </vt:variant>
      <vt:variant>
        <vt:i4>7</vt:i4>
      </vt:variant>
      <vt:variant>
        <vt:lpstr>Téma</vt:lpstr>
      </vt:variant>
      <vt:variant>
        <vt:i4>1</vt:i4>
      </vt:variant>
      <vt:variant>
        <vt:lpstr>Diacímek</vt:lpstr>
      </vt:variant>
      <vt:variant>
        <vt:i4>15</vt:i4>
      </vt:variant>
    </vt:vector>
  </HeadingPairs>
  <TitlesOfParts>
    <vt:vector size="23" baseType="lpstr">
      <vt:lpstr>Arial</vt:lpstr>
      <vt:lpstr>Calibri</vt:lpstr>
      <vt:lpstr>Courier New</vt:lpstr>
      <vt:lpstr>Trebuchet MS</vt:lpstr>
      <vt:lpstr>Verdana</vt:lpstr>
      <vt:lpstr>Wingdings</vt:lpstr>
      <vt:lpstr>Wingdings 2</vt:lpstr>
      <vt:lpstr>Summer</vt:lpstr>
      <vt:lpstr>Developing reading skills in foreign language learning</vt:lpstr>
      <vt:lpstr>The main focus of foreign language teaching in Hungary</vt:lpstr>
      <vt:lpstr>National Student Assessments in Hungary   </vt:lpstr>
      <vt:lpstr>National Assessment of Linguistic Competences in Foreign Languages </vt:lpstr>
      <vt:lpstr>Our School Results in 2016-2017</vt:lpstr>
      <vt:lpstr>National Assessment of Linguistic Competences in Foreign Languages   Our results are above the national average  Our students usually achieve the best results in the reading comprehension component of the Intermediate Matura Examination (B1)  Problematic part: Our students can easily achieve B1 level, but it is not enough. Every student should achieve at least B2 level.  </vt:lpstr>
      <vt:lpstr>Coursebooks</vt:lpstr>
      <vt:lpstr>Methods of teaching reading skills</vt:lpstr>
      <vt:lpstr>Methods of teaching reading skills</vt:lpstr>
      <vt:lpstr>Methods of teaching reading skills</vt:lpstr>
      <vt:lpstr>Problems of developing reading skills</vt:lpstr>
      <vt:lpstr>Further methods/ways of teaching reading skills</vt:lpstr>
      <vt:lpstr>Digital methods </vt:lpstr>
      <vt:lpstr>PowerPoint bemutató</vt:lpstr>
      <vt:lpstr>Thank you for your attention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Az idegen nyelvi szövegértés fejlesztése</dc:title>
  <dc:creator>Zsuzsi</dc:creator>
  <cp:lastModifiedBy>User</cp:lastModifiedBy>
  <cp:revision>86</cp:revision>
  <dcterms:created xsi:type="dcterms:W3CDTF">2017-11-07T04:32:45Z</dcterms:created>
  <dcterms:modified xsi:type="dcterms:W3CDTF">2017-11-23T05:13:19Z</dcterms:modified>
</cp:coreProperties>
</file>