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64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maa Pyry T" userId="45d9f9ab-b050-4933-968e-f01cd1fa9870" providerId="ADAL" clId="{237ADFE5-46F2-489B-8362-924E561899DC}"/>
    <pc:docChg chg="undo custSel addSld delSld modSld">
      <pc:chgData name="Jääsmaa Pyry T" userId="45d9f9ab-b050-4933-968e-f01cd1fa9870" providerId="ADAL" clId="{237ADFE5-46F2-489B-8362-924E561899DC}" dt="2025-11-06T15:59:53.594" v="3153" actId="20577"/>
      <pc:docMkLst>
        <pc:docMk/>
      </pc:docMkLst>
      <pc:sldChg chg="addSp delSp modSp new mod setBg addAnim delAnim setClrOvrMap">
        <pc:chgData name="Jääsmaa Pyry T" userId="45d9f9ab-b050-4933-968e-f01cd1fa9870" providerId="ADAL" clId="{237ADFE5-46F2-489B-8362-924E561899DC}" dt="2025-11-06T15:43:22.072" v="1540" actId="26606"/>
        <pc:sldMkLst>
          <pc:docMk/>
          <pc:sldMk cId="836346980" sldId="256"/>
        </pc:sldMkLst>
        <pc:spChg chg="mod ord">
          <ac:chgData name="Jääsmaa Pyry T" userId="45d9f9ab-b050-4933-968e-f01cd1fa9870" providerId="ADAL" clId="{237ADFE5-46F2-489B-8362-924E561899DC}" dt="2025-11-06T13:51:18.886" v="179" actId="26606"/>
          <ac:spMkLst>
            <pc:docMk/>
            <pc:sldMk cId="836346980" sldId="256"/>
            <ac:spMk id="2" creationId="{ED3462C1-7D66-19D2-C562-4DF81C5E1645}"/>
          </ac:spMkLst>
        </pc:spChg>
        <pc:spChg chg="mod ord">
          <ac:chgData name="Jääsmaa Pyry T" userId="45d9f9ab-b050-4933-968e-f01cd1fa9870" providerId="ADAL" clId="{237ADFE5-46F2-489B-8362-924E561899DC}" dt="2025-11-06T13:51:18.886" v="179" actId="26606"/>
          <ac:spMkLst>
            <pc:docMk/>
            <pc:sldMk cId="836346980" sldId="256"/>
            <ac:spMk id="3" creationId="{80862C68-6CA5-73E8-23F3-B9B238FAB7A7}"/>
          </ac:spMkLst>
        </pc:spChg>
        <pc:spChg chg="add">
          <ac:chgData name="Jääsmaa Pyry T" userId="45d9f9ab-b050-4933-968e-f01cd1fa9870" providerId="ADAL" clId="{237ADFE5-46F2-489B-8362-924E561899DC}" dt="2025-11-06T15:43:22.072" v="1540" actId="26606"/>
          <ac:spMkLst>
            <pc:docMk/>
            <pc:sldMk cId="836346980" sldId="256"/>
            <ac:spMk id="1050" creationId="{657F69E0-C4B0-4BEC-A689-4F8D877F05D4}"/>
          </ac:spMkLst>
        </pc:spChg>
        <pc:spChg chg="add">
          <ac:chgData name="Jääsmaa Pyry T" userId="45d9f9ab-b050-4933-968e-f01cd1fa9870" providerId="ADAL" clId="{237ADFE5-46F2-489B-8362-924E561899DC}" dt="2025-11-06T15:43:22.072" v="1540" actId="26606"/>
          <ac:spMkLst>
            <pc:docMk/>
            <pc:sldMk cId="836346980" sldId="256"/>
            <ac:spMk id="1052" creationId="{9F6380B4-6A1C-481E-8408-B4E6C75B9B81}"/>
          </ac:spMkLst>
        </pc:spChg>
        <pc:picChg chg="add mod ord">
          <ac:chgData name="Jääsmaa Pyry T" userId="45d9f9ab-b050-4933-968e-f01cd1fa9870" providerId="ADAL" clId="{237ADFE5-46F2-489B-8362-924E561899DC}" dt="2025-11-06T15:43:22.072" v="1540" actId="26606"/>
          <ac:picMkLst>
            <pc:docMk/>
            <pc:sldMk cId="836346980" sldId="256"/>
            <ac:picMk id="4" creationId="{2F051CDD-95B4-ABCD-5FD3-2996526246CF}"/>
          </ac:picMkLst>
        </pc:picChg>
      </pc:sldChg>
      <pc:sldChg chg="modSp new del">
        <pc:chgData name="Jääsmaa Pyry T" userId="45d9f9ab-b050-4933-968e-f01cd1fa9870" providerId="ADAL" clId="{237ADFE5-46F2-489B-8362-924E561899DC}" dt="2025-11-06T13:50:39.268" v="112" actId="47"/>
        <pc:sldMkLst>
          <pc:docMk/>
          <pc:sldMk cId="4234769796" sldId="257"/>
        </pc:sldMkLst>
      </pc:sldChg>
      <pc:sldChg chg="modSp new del mod">
        <pc:chgData name="Jääsmaa Pyry T" userId="45d9f9ab-b050-4933-968e-f01cd1fa9870" providerId="ADAL" clId="{237ADFE5-46F2-489B-8362-924E561899DC}" dt="2025-11-06T13:50:38.767" v="111" actId="47"/>
        <pc:sldMkLst>
          <pc:docMk/>
          <pc:sldMk cId="3333126552" sldId="258"/>
        </pc:sldMkLst>
      </pc:sldChg>
      <pc:sldChg chg="modSp new del mod">
        <pc:chgData name="Jääsmaa Pyry T" userId="45d9f9ab-b050-4933-968e-f01cd1fa9870" providerId="ADAL" clId="{237ADFE5-46F2-489B-8362-924E561899DC}" dt="2025-11-06T13:50:37.905" v="110" actId="47"/>
        <pc:sldMkLst>
          <pc:docMk/>
          <pc:sldMk cId="2691280852" sldId="259"/>
        </pc:sldMkLst>
      </pc:sldChg>
      <pc:sldChg chg="modSp new del mod">
        <pc:chgData name="Jääsmaa Pyry T" userId="45d9f9ab-b050-4933-968e-f01cd1fa9870" providerId="ADAL" clId="{237ADFE5-46F2-489B-8362-924E561899DC}" dt="2025-11-06T13:50:37.476" v="109" actId="47"/>
        <pc:sldMkLst>
          <pc:docMk/>
          <pc:sldMk cId="377579947" sldId="260"/>
        </pc:sldMkLst>
      </pc:sldChg>
      <pc:sldChg chg="addSp delSp modSp new mod setBg">
        <pc:chgData name="Jääsmaa Pyry T" userId="45d9f9ab-b050-4933-968e-f01cd1fa9870" providerId="ADAL" clId="{237ADFE5-46F2-489B-8362-924E561899DC}" dt="2025-11-06T15:58:46.026" v="3053" actId="27636"/>
        <pc:sldMkLst>
          <pc:docMk/>
          <pc:sldMk cId="1764469768" sldId="261"/>
        </pc:sldMkLst>
        <pc:spChg chg="mod">
          <ac:chgData name="Jääsmaa Pyry T" userId="45d9f9ab-b050-4933-968e-f01cd1fa9870" providerId="ADAL" clId="{237ADFE5-46F2-489B-8362-924E561899DC}" dt="2025-11-06T15:50:39.303" v="2305" actId="26606"/>
          <ac:spMkLst>
            <pc:docMk/>
            <pc:sldMk cId="1764469768" sldId="261"/>
            <ac:spMk id="2" creationId="{4F52FBE3-6DC2-9207-91C8-78F46690E95D}"/>
          </ac:spMkLst>
        </pc:spChg>
        <pc:spChg chg="mod">
          <ac:chgData name="Jääsmaa Pyry T" userId="45d9f9ab-b050-4933-968e-f01cd1fa9870" providerId="ADAL" clId="{237ADFE5-46F2-489B-8362-924E561899DC}" dt="2025-11-06T15:58:46.026" v="3053" actId="27636"/>
          <ac:spMkLst>
            <pc:docMk/>
            <pc:sldMk cId="1764469768" sldId="261"/>
            <ac:spMk id="3" creationId="{9680F50D-F9D8-5E8F-215B-6F2B87C4C27D}"/>
          </ac:spMkLst>
        </pc:spChg>
        <pc:spChg chg="add">
          <ac:chgData name="Jääsmaa Pyry T" userId="45d9f9ab-b050-4933-968e-f01cd1fa9870" providerId="ADAL" clId="{237ADFE5-46F2-489B-8362-924E561899DC}" dt="2025-11-06T15:50:39.303" v="2305" actId="26606"/>
          <ac:spMkLst>
            <pc:docMk/>
            <pc:sldMk cId="1764469768" sldId="261"/>
            <ac:spMk id="3084" creationId="{F13C74B1-5B17-4795-BED0-7140497B445A}"/>
          </ac:spMkLst>
        </pc:spChg>
        <pc:spChg chg="add">
          <ac:chgData name="Jääsmaa Pyry T" userId="45d9f9ab-b050-4933-968e-f01cd1fa9870" providerId="ADAL" clId="{237ADFE5-46F2-489B-8362-924E561899DC}" dt="2025-11-06T15:50:39.303" v="2305" actId="26606"/>
          <ac:spMkLst>
            <pc:docMk/>
            <pc:sldMk cId="1764469768" sldId="261"/>
            <ac:spMk id="3086" creationId="{D4974D33-8DC5-464E-8C6D-BE58F0669C17}"/>
          </ac:spMkLst>
        </pc:spChg>
        <pc:picChg chg="add mod">
          <ac:chgData name="Jääsmaa Pyry T" userId="45d9f9ab-b050-4933-968e-f01cd1fa9870" providerId="ADAL" clId="{237ADFE5-46F2-489B-8362-924E561899DC}" dt="2025-11-06T15:50:39.303" v="2305" actId="26606"/>
          <ac:picMkLst>
            <pc:docMk/>
            <pc:sldMk cId="1764469768" sldId="261"/>
            <ac:picMk id="3074" creationId="{3AEC808E-246D-0DE8-918B-183EBC891F42}"/>
          </ac:picMkLst>
        </pc:picChg>
      </pc:sldChg>
      <pc:sldChg chg="addSp delSp modSp add mod setBg">
        <pc:chgData name="Jääsmaa Pyry T" userId="45d9f9ab-b050-4933-968e-f01cd1fa9870" providerId="ADAL" clId="{237ADFE5-46F2-489B-8362-924E561899DC}" dt="2025-11-06T15:59:53.594" v="3153" actId="20577"/>
        <pc:sldMkLst>
          <pc:docMk/>
          <pc:sldMk cId="915304510" sldId="262"/>
        </pc:sldMkLst>
        <pc:spChg chg="mod">
          <ac:chgData name="Jääsmaa Pyry T" userId="45d9f9ab-b050-4933-968e-f01cd1fa9870" providerId="ADAL" clId="{237ADFE5-46F2-489B-8362-924E561899DC}" dt="2025-11-06T15:50:33.565" v="2304" actId="26606"/>
          <ac:spMkLst>
            <pc:docMk/>
            <pc:sldMk cId="915304510" sldId="262"/>
            <ac:spMk id="2" creationId="{53ABC8A0-DF34-D7CB-52BC-65B0C9D2965E}"/>
          </ac:spMkLst>
        </pc:spChg>
        <pc:spChg chg="add del mod">
          <ac:chgData name="Jääsmaa Pyry T" userId="45d9f9ab-b050-4933-968e-f01cd1fa9870" providerId="ADAL" clId="{237ADFE5-46F2-489B-8362-924E561899DC}" dt="2025-11-06T15:59:53.594" v="3153" actId="20577"/>
          <ac:spMkLst>
            <pc:docMk/>
            <pc:sldMk cId="915304510" sldId="262"/>
            <ac:spMk id="3" creationId="{14FF4347-F643-5AD3-7BBB-B4993DDB300E}"/>
          </ac:spMkLst>
        </pc:spChg>
        <pc:spChg chg="add">
          <ac:chgData name="Jääsmaa Pyry T" userId="45d9f9ab-b050-4933-968e-f01cd1fa9870" providerId="ADAL" clId="{237ADFE5-46F2-489B-8362-924E561899DC}" dt="2025-11-06T15:50:33.565" v="2304" actId="26606"/>
          <ac:spMkLst>
            <pc:docMk/>
            <pc:sldMk cId="915304510" sldId="262"/>
            <ac:spMk id="4109" creationId="{F13C74B1-5B17-4795-BED0-7140497B445A}"/>
          </ac:spMkLst>
        </pc:spChg>
        <pc:spChg chg="add">
          <ac:chgData name="Jääsmaa Pyry T" userId="45d9f9ab-b050-4933-968e-f01cd1fa9870" providerId="ADAL" clId="{237ADFE5-46F2-489B-8362-924E561899DC}" dt="2025-11-06T15:50:33.565" v="2304" actId="26606"/>
          <ac:spMkLst>
            <pc:docMk/>
            <pc:sldMk cId="915304510" sldId="262"/>
            <ac:spMk id="4110" creationId="{D4974D33-8DC5-464E-8C6D-BE58F0669C17}"/>
          </ac:spMkLst>
        </pc:spChg>
        <pc:picChg chg="add mod ord">
          <ac:chgData name="Jääsmaa Pyry T" userId="45d9f9ab-b050-4933-968e-f01cd1fa9870" providerId="ADAL" clId="{237ADFE5-46F2-489B-8362-924E561899DC}" dt="2025-11-06T15:50:33.565" v="2304" actId="26606"/>
          <ac:picMkLst>
            <pc:docMk/>
            <pc:sldMk cId="915304510" sldId="262"/>
            <ac:picMk id="4102" creationId="{1E30363C-7DED-E357-3792-B1D37E4DBEBE}"/>
          </ac:picMkLst>
        </pc:picChg>
      </pc:sldChg>
      <pc:sldChg chg="addSp modSp add mod setBg">
        <pc:chgData name="Jääsmaa Pyry T" userId="45d9f9ab-b050-4933-968e-f01cd1fa9870" providerId="ADAL" clId="{237ADFE5-46F2-489B-8362-924E561899DC}" dt="2025-11-06T15:55:57.658" v="2933" actId="20577"/>
        <pc:sldMkLst>
          <pc:docMk/>
          <pc:sldMk cId="2135254831" sldId="263"/>
        </pc:sldMkLst>
        <pc:spChg chg="mod">
          <ac:chgData name="Jääsmaa Pyry T" userId="45d9f9ab-b050-4933-968e-f01cd1fa9870" providerId="ADAL" clId="{237ADFE5-46F2-489B-8362-924E561899DC}" dt="2025-11-06T15:51:36.167" v="2311" actId="26606"/>
          <ac:spMkLst>
            <pc:docMk/>
            <pc:sldMk cId="2135254831" sldId="263"/>
            <ac:spMk id="2" creationId="{364842BD-CBD1-E545-1F86-01CBB349447B}"/>
          </ac:spMkLst>
        </pc:spChg>
        <pc:spChg chg="mod">
          <ac:chgData name="Jääsmaa Pyry T" userId="45d9f9ab-b050-4933-968e-f01cd1fa9870" providerId="ADAL" clId="{237ADFE5-46F2-489B-8362-924E561899DC}" dt="2025-11-06T15:55:57.658" v="2933" actId="20577"/>
          <ac:spMkLst>
            <pc:docMk/>
            <pc:sldMk cId="2135254831" sldId="263"/>
            <ac:spMk id="3" creationId="{5A5F41CF-25A0-F0A4-38E8-7054D147A5C8}"/>
          </ac:spMkLst>
        </pc:spChg>
        <pc:spChg chg="add">
          <ac:chgData name="Jääsmaa Pyry T" userId="45d9f9ab-b050-4933-968e-f01cd1fa9870" providerId="ADAL" clId="{237ADFE5-46F2-489B-8362-924E561899DC}" dt="2025-11-06T15:51:36.167" v="2311" actId="26606"/>
          <ac:spMkLst>
            <pc:docMk/>
            <pc:sldMk cId="2135254831" sldId="263"/>
            <ac:spMk id="5133" creationId="{F13C74B1-5B17-4795-BED0-7140497B445A}"/>
          </ac:spMkLst>
        </pc:spChg>
        <pc:spChg chg="add">
          <ac:chgData name="Jääsmaa Pyry T" userId="45d9f9ab-b050-4933-968e-f01cd1fa9870" providerId="ADAL" clId="{237ADFE5-46F2-489B-8362-924E561899DC}" dt="2025-11-06T15:51:36.167" v="2311" actId="26606"/>
          <ac:spMkLst>
            <pc:docMk/>
            <pc:sldMk cId="2135254831" sldId="263"/>
            <ac:spMk id="5135" creationId="{D4974D33-8DC5-464E-8C6D-BE58F0669C17}"/>
          </ac:spMkLst>
        </pc:spChg>
        <pc:picChg chg="add mod">
          <ac:chgData name="Jääsmaa Pyry T" userId="45d9f9ab-b050-4933-968e-f01cd1fa9870" providerId="ADAL" clId="{237ADFE5-46F2-489B-8362-924E561899DC}" dt="2025-11-06T15:51:36.167" v="2311" actId="26606"/>
          <ac:picMkLst>
            <pc:docMk/>
            <pc:sldMk cId="2135254831" sldId="263"/>
            <ac:picMk id="5128" creationId="{E95325E6-83EE-CEF0-6F0C-F0B846E3E8A1}"/>
          </ac:picMkLst>
        </pc:picChg>
      </pc:sldChg>
      <pc:sldChg chg="addSp delSp modSp new mod setBg">
        <pc:chgData name="Jääsmaa Pyry T" userId="45d9f9ab-b050-4933-968e-f01cd1fa9870" providerId="ADAL" clId="{237ADFE5-46F2-489B-8362-924E561899DC}" dt="2025-11-06T15:58:07.663" v="3027" actId="27636"/>
        <pc:sldMkLst>
          <pc:docMk/>
          <pc:sldMk cId="257756581" sldId="264"/>
        </pc:sldMkLst>
        <pc:spChg chg="mod">
          <ac:chgData name="Jääsmaa Pyry T" userId="45d9f9ab-b050-4933-968e-f01cd1fa9870" providerId="ADAL" clId="{237ADFE5-46F2-489B-8362-924E561899DC}" dt="2025-11-06T15:50:42.249" v="2306" actId="26606"/>
          <ac:spMkLst>
            <pc:docMk/>
            <pc:sldMk cId="257756581" sldId="264"/>
            <ac:spMk id="2" creationId="{5BDC221C-5CAB-E3D9-F980-1793641509AE}"/>
          </ac:spMkLst>
        </pc:spChg>
        <pc:spChg chg="mod">
          <ac:chgData name="Jääsmaa Pyry T" userId="45d9f9ab-b050-4933-968e-f01cd1fa9870" providerId="ADAL" clId="{237ADFE5-46F2-489B-8362-924E561899DC}" dt="2025-11-06T15:58:07.663" v="3027" actId="27636"/>
          <ac:spMkLst>
            <pc:docMk/>
            <pc:sldMk cId="257756581" sldId="264"/>
            <ac:spMk id="3" creationId="{EDC47B70-34F5-D717-1C08-16B09F4687FF}"/>
          </ac:spMkLst>
        </pc:spChg>
        <pc:spChg chg="add">
          <ac:chgData name="Jääsmaa Pyry T" userId="45d9f9ab-b050-4933-968e-f01cd1fa9870" providerId="ADAL" clId="{237ADFE5-46F2-489B-8362-924E561899DC}" dt="2025-11-06T15:50:42.249" v="2306" actId="26606"/>
          <ac:spMkLst>
            <pc:docMk/>
            <pc:sldMk cId="257756581" sldId="264"/>
            <ac:spMk id="2067" creationId="{F13C74B1-5B17-4795-BED0-7140497B445A}"/>
          </ac:spMkLst>
        </pc:spChg>
        <pc:spChg chg="add">
          <ac:chgData name="Jääsmaa Pyry T" userId="45d9f9ab-b050-4933-968e-f01cd1fa9870" providerId="ADAL" clId="{237ADFE5-46F2-489B-8362-924E561899DC}" dt="2025-11-06T15:50:42.249" v="2306" actId="26606"/>
          <ac:spMkLst>
            <pc:docMk/>
            <pc:sldMk cId="257756581" sldId="264"/>
            <ac:spMk id="2069" creationId="{D4974D33-8DC5-464E-8C6D-BE58F0669C17}"/>
          </ac:spMkLst>
        </pc:spChg>
        <pc:picChg chg="add mod ord">
          <ac:chgData name="Jääsmaa Pyry T" userId="45d9f9ab-b050-4933-968e-f01cd1fa9870" providerId="ADAL" clId="{237ADFE5-46F2-489B-8362-924E561899DC}" dt="2025-11-06T15:50:42.249" v="2306" actId="26606"/>
          <ac:picMkLst>
            <pc:docMk/>
            <pc:sldMk cId="257756581" sldId="264"/>
            <ac:picMk id="2050" creationId="{7E444157-9FF2-6318-2F0C-3F95A063598D}"/>
          </ac:picMkLst>
        </pc:picChg>
      </pc:sldChg>
      <pc:sldChg chg="modSp new del mod">
        <pc:chgData name="Jääsmaa Pyry T" userId="45d9f9ab-b050-4933-968e-f01cd1fa9870" providerId="ADAL" clId="{237ADFE5-46F2-489B-8362-924E561899DC}" dt="2025-11-06T15:52:04.329" v="2402" actId="47"/>
        <pc:sldMkLst>
          <pc:docMk/>
          <pc:sldMk cId="419642093" sldId="265"/>
        </pc:sldMkLst>
      </pc:sldChg>
    </pc:docChg>
  </pc:docChgLst>
  <pc:docChgLst>
    <pc:chgData name="Jääsmaa Pyry T" userId="45d9f9ab-b050-4933-968e-f01cd1fa9870" providerId="ADAL" clId="{44FEA670-C81E-443C-B075-80B1A6DF5ED7}"/>
    <pc:docChg chg="custSel modSld">
      <pc:chgData name="Jääsmaa Pyry T" userId="45d9f9ab-b050-4933-968e-f01cd1fa9870" providerId="ADAL" clId="{44FEA670-C81E-443C-B075-80B1A6DF5ED7}" dt="2025-11-10T13:10:25.280" v="436" actId="20577"/>
      <pc:docMkLst>
        <pc:docMk/>
      </pc:docMkLst>
      <pc:sldChg chg="modSp mod">
        <pc:chgData name="Jääsmaa Pyry T" userId="45d9f9ab-b050-4933-968e-f01cd1fa9870" providerId="ADAL" clId="{44FEA670-C81E-443C-B075-80B1A6DF5ED7}" dt="2025-11-10T13:09:14.778" v="402" actId="27636"/>
        <pc:sldMkLst>
          <pc:docMk/>
          <pc:sldMk cId="1764469768" sldId="261"/>
        </pc:sldMkLst>
        <pc:spChg chg="mod">
          <ac:chgData name="Jääsmaa Pyry T" userId="45d9f9ab-b050-4933-968e-f01cd1fa9870" providerId="ADAL" clId="{44FEA670-C81E-443C-B075-80B1A6DF5ED7}" dt="2025-11-10T13:09:14.778" v="402" actId="27636"/>
          <ac:spMkLst>
            <pc:docMk/>
            <pc:sldMk cId="1764469768" sldId="261"/>
            <ac:spMk id="3" creationId="{9680F50D-F9D8-5E8F-215B-6F2B87C4C27D}"/>
          </ac:spMkLst>
        </pc:spChg>
      </pc:sldChg>
      <pc:sldChg chg="modSp mod">
        <pc:chgData name="Jääsmaa Pyry T" userId="45d9f9ab-b050-4933-968e-f01cd1fa9870" providerId="ADAL" clId="{44FEA670-C81E-443C-B075-80B1A6DF5ED7}" dt="2025-11-10T13:09:50.010" v="406" actId="20577"/>
        <pc:sldMkLst>
          <pc:docMk/>
          <pc:sldMk cId="915304510" sldId="262"/>
        </pc:sldMkLst>
        <pc:spChg chg="mod">
          <ac:chgData name="Jääsmaa Pyry T" userId="45d9f9ab-b050-4933-968e-f01cd1fa9870" providerId="ADAL" clId="{44FEA670-C81E-443C-B075-80B1A6DF5ED7}" dt="2025-11-10T13:09:50.010" v="406" actId="20577"/>
          <ac:spMkLst>
            <pc:docMk/>
            <pc:sldMk cId="915304510" sldId="262"/>
            <ac:spMk id="3" creationId="{14FF4347-F643-5AD3-7BBB-B4993DDB300E}"/>
          </ac:spMkLst>
        </pc:spChg>
      </pc:sldChg>
      <pc:sldChg chg="modSp mod">
        <pc:chgData name="Jääsmaa Pyry T" userId="45d9f9ab-b050-4933-968e-f01cd1fa9870" providerId="ADAL" clId="{44FEA670-C81E-443C-B075-80B1A6DF5ED7}" dt="2025-11-10T13:10:25.280" v="436" actId="20577"/>
        <pc:sldMkLst>
          <pc:docMk/>
          <pc:sldMk cId="2135254831" sldId="263"/>
        </pc:sldMkLst>
        <pc:spChg chg="mod">
          <ac:chgData name="Jääsmaa Pyry T" userId="45d9f9ab-b050-4933-968e-f01cd1fa9870" providerId="ADAL" clId="{44FEA670-C81E-443C-B075-80B1A6DF5ED7}" dt="2025-11-10T13:10:25.280" v="436" actId="20577"/>
          <ac:spMkLst>
            <pc:docMk/>
            <pc:sldMk cId="2135254831" sldId="263"/>
            <ac:spMk id="3" creationId="{5A5F41CF-25A0-F0A4-38E8-7054D147A5C8}"/>
          </ac:spMkLst>
        </pc:spChg>
      </pc:sldChg>
      <pc:sldChg chg="modSp mod">
        <pc:chgData name="Jääsmaa Pyry T" userId="45d9f9ab-b050-4933-968e-f01cd1fa9870" providerId="ADAL" clId="{44FEA670-C81E-443C-B075-80B1A6DF5ED7}" dt="2025-11-10T13:08:47.912" v="323" actId="20577"/>
        <pc:sldMkLst>
          <pc:docMk/>
          <pc:sldMk cId="257756581" sldId="264"/>
        </pc:sldMkLst>
        <pc:spChg chg="mod">
          <ac:chgData name="Jääsmaa Pyry T" userId="45d9f9ab-b050-4933-968e-f01cd1fa9870" providerId="ADAL" clId="{44FEA670-C81E-443C-B075-80B1A6DF5ED7}" dt="2025-11-10T13:08:47.912" v="323" actId="20577"/>
          <ac:spMkLst>
            <pc:docMk/>
            <pc:sldMk cId="257756581" sldId="264"/>
            <ac:spMk id="3" creationId="{EDC47B70-34F5-D717-1C08-16B09F4687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B95B7-300B-46F5-9E8E-B6524F943A09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C68F-7E65-431D-9347-B092596E48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5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4C68F-7E65-431D-9347-B092596E48E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5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A3D65-8B5D-1871-6AB4-524105709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4E7322-BCB4-A699-B56F-A2E09E50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CF09D6-3F27-5E79-A106-BCA72862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155255-7468-2484-D172-B7955427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2008E-B679-2732-F012-4D13DE81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5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50CDD-3734-B14B-8A14-CB8907BE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7EDD7E-DD3D-7898-3261-83309E3B0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BD99DE-FEDC-7368-6F25-CB328220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C0E52B-8559-7E4A-E5D5-5D835E65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8D6B58-80C6-B045-F3BA-2FD6BBD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47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5B02AD7-DFB7-BE4E-CD7B-05B8452B9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86843B5-1353-DCEC-0ACF-7B1566F5A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8B3F12-394D-400D-6AAD-F618973B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9A3959-12E8-606B-7025-AE6189B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5A26AB-6188-DD47-D55A-81EED5FF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3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F8E43-D02A-048F-0E6F-214610F8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BDB064-FC4C-5BF7-6A9A-F4785CB50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73A8A1-9896-1D9A-5E5E-ED2C3C6F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5D1E54-F9A2-6413-1C8A-95CC8121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769E6D-9D02-0F68-C53F-6C7E21FD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12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B5AC-3A98-DE3E-1485-0C10AB32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D21719-F2AD-AB9E-3B49-2FD8C8E9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50C58-0084-DE5F-58BC-25474FBE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41E784-B18F-0A1F-51F6-00D2FB29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74C6A7-B7D8-F880-CD35-236BACDB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7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2DBC4-4C6A-2BF2-75ED-C012A15C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EEE308-3D86-0E22-4B68-AEC71552A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F078A1-3300-A675-21C7-0F7BC533A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DE5B16-3ECA-985D-65F3-A923730F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E57D2D-C008-1001-DC8D-351A9858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47F80D-811B-A32D-F46F-606888E9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85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A15E1-2291-1036-779A-2665010A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E438C6-5F6D-3006-87FD-A1E0B412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79B029-137B-7C5C-FABD-174A56A06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F03E05-C9E1-BBE9-EC0E-286CDC023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6D41A2-EFE8-D5A0-8F72-EB14ADDA0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47DD947-33FD-4683-CC9C-10064327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7288E33-31DE-7BD4-1C46-1646BBA5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7E964EB-EF42-888D-09DA-FC2524FF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124E4-E222-371F-A109-A3734656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A14DF82-9BAF-C21C-C8D8-60082BBC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7D7AAA-3C88-A59E-1A06-6511E62E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AF4C09-A76D-45D7-99F1-F807C504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9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78590FF-2F69-0106-A94A-A91CD5B0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53AB3CE-1972-8C05-CB55-211984CD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11B353-7C2C-9250-8C14-5FCE606B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5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E6C3E9-1D97-34D0-5279-2248AAE0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7FBED9-2E89-E4AC-94A4-5DDCC391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131F4-CFC3-0F19-C827-F061E6A23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7AB7F6-A32C-A521-F225-E50CE4B1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4C84D1-EBB5-FC41-4756-78CED008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DF23BC9-E29B-3896-DC50-BE2E0C64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78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F66DE-B0B1-3C73-6176-C4BBD635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649E3D9-70FE-7F52-9042-1F634A344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4F7E94-BAEB-5782-A55F-68DDFE33C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B2742A-6259-55A3-15D8-1AC53EFB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216D77-DF07-2F8B-4916-E72E5F67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15752B-761B-3281-7606-C18DBFE3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96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A18EFD-A027-7E23-8356-F804CBA3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E25032-5BE2-A2D0-0813-8E1433132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9F2F65-FEA8-9BD8-9058-5DE2B02E0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FE77C-170D-40F0-899E-72A1A74D0BFB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99B9F-60E5-CA47-E161-7814CD855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F0EBC5-6848-B93C-0A4A-F313AD826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D849F-3F16-416E-8215-980E99E9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4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esti: Mikä joululaulu sinun pitäisi lisätä soittolistallesi?">
            <a:extLst>
              <a:ext uri="{FF2B5EF4-FFF2-40B4-BE49-F238E27FC236}">
                <a16:creationId xmlns:a16="http://schemas.microsoft.com/office/drawing/2014/main" id="{2F051CDD-95B4-ABCD-5FD3-29965262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08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D3462C1-7D66-19D2-C562-4DF81C5E1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bg1"/>
                </a:solidFill>
              </a:rPr>
              <a:t>Lempi joululauluni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862C68-6CA5-73E8-23F3-B9B238FAB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Musiikin ”koe” </a:t>
            </a:r>
          </a:p>
        </p:txBody>
      </p:sp>
      <p:sp>
        <p:nvSpPr>
          <p:cNvPr id="105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221C-5CAB-E3D9-F980-17936415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Tehtävänanto kaikille</a:t>
            </a:r>
          </a:p>
        </p:txBody>
      </p:sp>
      <p:sp>
        <p:nvSpPr>
          <p:cNvPr id="206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47B70-34F5-D717-1C08-16B09F46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fi-FI" sz="1700" dirty="0"/>
              <a:t>Tehtävänäsi on esitellä tai esittää opelle oma lempi joululaulusi </a:t>
            </a:r>
          </a:p>
          <a:p>
            <a:r>
              <a:rPr lang="fi-FI" sz="1700" dirty="0"/>
              <a:t>Etsi joululauluja joko oppikirjoista tai esimerkiksi netistä</a:t>
            </a:r>
            <a:br>
              <a:rPr lang="fi-FI" sz="1700" dirty="0"/>
            </a:br>
            <a:r>
              <a:rPr lang="fi-FI" sz="1700" dirty="0"/>
              <a:t>- Etsi lauluun nuotit ja sanat</a:t>
            </a:r>
            <a:br>
              <a:rPr lang="fi-FI" sz="1700" dirty="0"/>
            </a:br>
            <a:r>
              <a:rPr lang="fi-FI" sz="1700" dirty="0"/>
              <a:t>- Käytä tarvittaessa apunasi Word-tiedostoa tai kerää tietoa paperille</a:t>
            </a:r>
          </a:p>
          <a:p>
            <a:r>
              <a:rPr lang="fi-FI" sz="1700" dirty="0"/>
              <a:t>Selvitä kuka kappaleen on:</a:t>
            </a:r>
            <a:br>
              <a:rPr lang="fi-FI" sz="1700" dirty="0"/>
            </a:br>
            <a:r>
              <a:rPr lang="fi-FI" sz="1700" dirty="0"/>
              <a:t>- Säveltänyt</a:t>
            </a:r>
            <a:br>
              <a:rPr lang="fi-FI" sz="1700" dirty="0"/>
            </a:br>
            <a:r>
              <a:rPr lang="fi-FI" sz="1700" dirty="0"/>
              <a:t>- Sanoittanut</a:t>
            </a:r>
            <a:br>
              <a:rPr lang="fi-FI" sz="1700" dirty="0"/>
            </a:br>
            <a:r>
              <a:rPr lang="fi-FI" sz="1700" dirty="0"/>
              <a:t>- Tunnettuja esittäjä tai esittäjiä</a:t>
            </a:r>
          </a:p>
          <a:p>
            <a:r>
              <a:rPr lang="fi-FI" sz="1700" dirty="0"/>
              <a:t>Etsi kappaleesta mielestäsi paras versio esimerkiksi </a:t>
            </a:r>
            <a:r>
              <a:rPr lang="fi-FI" sz="1700" dirty="0" err="1"/>
              <a:t>Youtubesta</a:t>
            </a:r>
            <a:r>
              <a:rPr lang="fi-FI" sz="1700" dirty="0"/>
              <a:t>/Spotify</a:t>
            </a:r>
          </a:p>
          <a:p>
            <a:endParaRPr lang="fi-FI" sz="1700" dirty="0"/>
          </a:p>
        </p:txBody>
      </p:sp>
      <p:pic>
        <p:nvPicPr>
          <p:cNvPr id="2050" name="Picture 2" descr="Mikä joululaulu ”Lumi on jo peittänyt kukat laaksosessa”? | Apu">
            <a:extLst>
              <a:ext uri="{FF2B5EF4-FFF2-40B4-BE49-F238E27FC236}">
                <a16:creationId xmlns:a16="http://schemas.microsoft.com/office/drawing/2014/main" id="{7E444157-9FF2-6318-2F0C-3F95A063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28348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52FBE3-6DC2-9207-91C8-78F46690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/>
              <a:t>Hyvä (8) – Kappaleen esittely (yksin)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80F50D-F9D8-5E8F-215B-6F2B87C4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0000" lnSpcReduction="20000"/>
          </a:bodyPr>
          <a:lstStyle/>
          <a:p>
            <a:r>
              <a:rPr lang="fi-FI" sz="2600" dirty="0"/>
              <a:t>Soita opelle esim. </a:t>
            </a:r>
            <a:r>
              <a:rPr lang="fi-FI" sz="2600" dirty="0" err="1"/>
              <a:t>Youtubesta</a:t>
            </a:r>
            <a:r>
              <a:rPr lang="fi-FI" sz="2600" dirty="0"/>
              <a:t>/Spotify valitsemastasi kappaleesta ensimmäinen säkeistö ja kertosäkeistö</a:t>
            </a:r>
          </a:p>
          <a:p>
            <a:r>
              <a:rPr lang="fi-FI" sz="2600" dirty="0"/>
              <a:t>Näytä opelle nuoteista missä kohtaa kappaletta ollaan menossa</a:t>
            </a:r>
          </a:p>
          <a:p>
            <a:r>
              <a:rPr lang="fi-FI" sz="2600" dirty="0"/>
              <a:t>Kerro kappaleesta:</a:t>
            </a:r>
            <a:br>
              <a:rPr lang="fi-FI" sz="2600" dirty="0"/>
            </a:br>
            <a:r>
              <a:rPr lang="fi-FI" sz="2600" dirty="0"/>
              <a:t>- Säveltäjä</a:t>
            </a:r>
            <a:br>
              <a:rPr lang="fi-FI" sz="2600" dirty="0"/>
            </a:br>
            <a:r>
              <a:rPr lang="fi-FI" sz="2600" dirty="0"/>
              <a:t>- Sanoittaja</a:t>
            </a:r>
            <a:br>
              <a:rPr lang="fi-FI" sz="2600" dirty="0"/>
            </a:br>
            <a:r>
              <a:rPr lang="fi-FI" sz="2600" dirty="0"/>
              <a:t>- Esittäjä(t)</a:t>
            </a:r>
            <a:br>
              <a:rPr lang="fi-FI" sz="2600" dirty="0"/>
            </a:br>
            <a:r>
              <a:rPr lang="fi-FI" sz="2600" dirty="0"/>
              <a:t>- Mitä soittimia siinä on käytetty</a:t>
            </a:r>
          </a:p>
          <a:p>
            <a:r>
              <a:rPr lang="fi-FI" sz="2600" dirty="0"/>
              <a:t>Perustele miksi kappale on sinun mielestäsi paras joululaulu</a:t>
            </a:r>
            <a:br>
              <a:rPr lang="fi-FI" sz="2600" dirty="0"/>
            </a:br>
            <a:r>
              <a:rPr lang="fi-FI" sz="2600" dirty="0"/>
              <a:t>- Sanoitus?</a:t>
            </a:r>
            <a:br>
              <a:rPr lang="fi-FI" sz="2600" dirty="0"/>
            </a:br>
            <a:r>
              <a:rPr lang="fi-FI" sz="2600" dirty="0"/>
              <a:t>- Melodia?</a:t>
            </a:r>
          </a:p>
          <a:p>
            <a:pPr marL="0" indent="0">
              <a:buNone/>
            </a:pPr>
            <a:endParaRPr lang="fi-FI" sz="1200" dirty="0"/>
          </a:p>
        </p:txBody>
      </p:sp>
      <p:pic>
        <p:nvPicPr>
          <p:cNvPr id="3074" name="Picture 2" descr="Joululaulujen sanat: Tulosta joululauluvihko | Kodin Kuvalehti">
            <a:extLst>
              <a:ext uri="{FF2B5EF4-FFF2-40B4-BE49-F238E27FC236}">
                <a16:creationId xmlns:a16="http://schemas.microsoft.com/office/drawing/2014/main" id="{3AEC808E-246D-0DE8-918B-183EBC89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4" r="1023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B4D4C-AB41-6E23-4C86-4023AF4D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ABC8A0-DF34-D7CB-52BC-65B0C9D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dirty="0"/>
              <a:t>Kiitettävä (9) – Laulamalla (yhdessä tai yksin)</a:t>
            </a:r>
          </a:p>
        </p:txBody>
      </p:sp>
      <p:sp>
        <p:nvSpPr>
          <p:cNvPr id="41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FF4347-F643-5AD3-7BBB-B4993DDB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1500" dirty="0"/>
              <a:t>Laula yksin, parin kanssa tai yhdessä open kanssa laulustasi ensimmäinen säkeistö ja kertosäe</a:t>
            </a:r>
          </a:p>
          <a:p>
            <a:r>
              <a:rPr lang="fi-FI" sz="1500" dirty="0"/>
              <a:t>Taustalle voit etsiä laulusta esim. karaoke- tai pianoversion</a:t>
            </a:r>
          </a:p>
          <a:p>
            <a:r>
              <a:rPr lang="fi-FI" sz="1500" dirty="0"/>
              <a:t>Laulaminen tapahtuu nuotiston sanoista (ei karaokena)</a:t>
            </a:r>
          </a:p>
          <a:p>
            <a:r>
              <a:rPr lang="fi-FI" sz="1500" dirty="0"/>
              <a:t>Sen lisäksi kerro kappaleesta samat asiat, mitä edellisen arvonsanan tehtävänannossa </a:t>
            </a:r>
          </a:p>
          <a:p>
            <a:r>
              <a:rPr lang="fi-FI" sz="1500" dirty="0"/>
              <a:t>HUOM! Tässä ei arvostella itse laulusuoritusta, vaan heittäytymistä sekä perustietämystä</a:t>
            </a:r>
            <a:br>
              <a:rPr lang="fi-FI" sz="1500" dirty="0"/>
            </a:br>
            <a:r>
              <a:rPr lang="fi-FI" sz="1500" dirty="0"/>
              <a:t>(esim. missä kohtaa nuotistossa liikutaan)</a:t>
            </a:r>
          </a:p>
        </p:txBody>
      </p:sp>
      <p:pic>
        <p:nvPicPr>
          <p:cNvPr id="4102" name="Picture 6" descr="Osaatko joululaulujen sanat? Tee Me Naisten testi! - Ilta-Sanomat">
            <a:extLst>
              <a:ext uri="{FF2B5EF4-FFF2-40B4-BE49-F238E27FC236}">
                <a16:creationId xmlns:a16="http://schemas.microsoft.com/office/drawing/2014/main" id="{1E30363C-7DED-E357-3792-B1D37E4D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r="22314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E03CE-59F4-20B2-FC28-AB2AE265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4842BD-CBD1-E545-1F86-01CBB349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3000" dirty="0"/>
              <a:t>Erinomainen (10) – Laulamalla ja soittamalla (yhdessä tai yksin)</a:t>
            </a:r>
          </a:p>
        </p:txBody>
      </p:sp>
      <p:sp>
        <p:nvSpPr>
          <p:cNvPr id="51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5F41CF-25A0-F0A4-38E8-7054D147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fi-FI" sz="2200" dirty="0"/>
              <a:t>Esität kappaleen joko lauluasi soittimella säestäen (piano) tai pelkästään soittamalla (viulu, huilu ym.)</a:t>
            </a:r>
          </a:p>
          <a:p>
            <a:r>
              <a:rPr lang="fi-FI" sz="2200" dirty="0"/>
              <a:t>(HUOM! Rytmimunan heiluttaminen tai </a:t>
            </a:r>
            <a:r>
              <a:rPr lang="fi-FI" sz="2200" dirty="0" err="1"/>
              <a:t>klaveesien</a:t>
            </a:r>
            <a:r>
              <a:rPr lang="fi-FI" sz="2200" dirty="0"/>
              <a:t> koputtaminen ei vielä </a:t>
            </a:r>
            <a:r>
              <a:rPr lang="fi-FI" sz="2200"/>
              <a:t>riitä arvosanaan 10)</a:t>
            </a:r>
            <a:endParaRPr lang="fi-FI" sz="2200" dirty="0"/>
          </a:p>
          <a:p>
            <a:r>
              <a:rPr lang="fi-FI" sz="2200" dirty="0"/>
              <a:t>Voit esittää parin kanssa, esimerkiksi toinen soittaa ja toinen laulaa</a:t>
            </a:r>
          </a:p>
          <a:p>
            <a:r>
              <a:rPr lang="fi-FI" sz="2200" dirty="0"/>
              <a:t>Samat perustehtävät kuin edellisessä</a:t>
            </a:r>
          </a:p>
        </p:txBody>
      </p:sp>
      <p:pic>
        <p:nvPicPr>
          <p:cNvPr id="5128" name="Picture 8" descr="Joulu Joululaulu Joulumusiikkia - Ilmainen valokuva Pixabayssa">
            <a:extLst>
              <a:ext uri="{FF2B5EF4-FFF2-40B4-BE49-F238E27FC236}">
                <a16:creationId xmlns:a16="http://schemas.microsoft.com/office/drawing/2014/main" id="{E95325E6-83EE-CEF0-6F0C-F0B846E3E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25177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5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271</Words>
  <Application>Microsoft Office PowerPoint</Application>
  <PresentationFormat>Laajakuva</PresentationFormat>
  <Paragraphs>24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Office-teema</vt:lpstr>
      <vt:lpstr>Lempi joululauluni</vt:lpstr>
      <vt:lpstr>Tehtävänanto kaikille</vt:lpstr>
      <vt:lpstr>Hyvä (8) – Kappaleen esittely (yksin)</vt:lpstr>
      <vt:lpstr>Kiitettävä (9) – Laulamalla (yhdessä tai yksin)</vt:lpstr>
      <vt:lpstr>Erinomainen (10) – Laulamalla ja soittamalla (yhdessä tai yksin)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Jääsmaa Pyry T</dc:creator>
  <cp:lastModifiedBy>Jääsmaa Pyry T</cp:lastModifiedBy>
  <cp:revision>1</cp:revision>
  <dcterms:created xsi:type="dcterms:W3CDTF">2025-11-06T13:47:51Z</dcterms:created>
  <dcterms:modified xsi:type="dcterms:W3CDTF">2025-11-10T13:10:29Z</dcterms:modified>
</cp:coreProperties>
</file>