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2AF54-62E7-B829-9965-805CFA8FA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3EA587-91A7-CA10-053E-2DA7FFC01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05D5D4-AC46-124B-CE1E-3C0D90625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893AFE-35AB-2AED-EDC2-54D0E0446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06CCC2-80B9-3B12-0A14-4671900F2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368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A65F81-5572-D307-DDB9-BE63B4E0C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C7B899-1A89-736D-B010-14372C7AA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5D575D-442E-25DA-D306-FBE55E65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8E1C79-CE68-621E-B3F5-7E2D4A5C4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CFB597-AAE0-62F5-C54D-43E707D96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018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6D7C57-4061-921D-9FFB-F1B1CDE67F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8307B12-1B30-98E4-1EF9-0F53EE4E3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8F2559-7477-B859-2BF1-8DBD5AB01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986266-7F2B-651F-3E23-96CEE7F3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0055BC-7268-7140-BD09-A40DF557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11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B11AB3-10E9-039F-3B1B-A38AAF91F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3DBD68-DC41-4F96-5FF9-5A9D9FC3D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5C4BC4-D921-D4C3-4297-D3119FCD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DB1902-7F54-200F-F087-407C34C3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F8E514-2AF6-8B23-5A6F-5A9142DDF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5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8F6185-9F64-DF99-A28A-026316EC7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1343AE-CF5A-8A6A-2C93-7661F4EBC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477F9D-E057-2A7E-1D01-38668AD34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FBA926-83B8-0D7F-22D4-61FEE9BF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143DD3-7BAF-9546-5811-767960224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0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06F194-CCA4-B853-77AF-3A3FC6DFE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7B379F-8BFE-1FFE-9CB5-633C78BAE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82C6F2-B582-F367-90BA-FE3626419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087E19-DA61-3367-A9AA-C1485E17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090465-1CAF-6925-3E07-467B1B9A3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5E731C-B8F0-547F-95F9-C40C70B26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250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6AA452-3C45-39DF-AA59-A9434238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29750B0-7531-1880-6307-CCDF2B56F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7082E1-6D39-7396-9A81-C627BE9AE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F9074A9-BFE6-29DF-0A31-C81F2D5FF4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C1C072-2546-EE5E-4020-5A6F76FE5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3582394-3E53-78B7-54D2-3517C053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6E2A689-A7F6-051E-9A8C-7310BE057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3446998-64DD-C23F-27FE-D0A6DF4A2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84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69D3E1-54B3-F51D-CC32-D1DB17078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7052E7D-DFBC-3BD6-5E55-5D87D1E57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35A6063-14C6-33D7-BE84-7B0C37D54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D74F521-0E4A-C3D8-39E3-AA4F8BF1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37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D4B2147-0D3E-38EF-B279-4963CB727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E1DE28D-E642-1AD5-7FFE-C44526CA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C20C99D-6173-BF47-1EBB-65520345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086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C2A84-0E05-F620-F242-7C35DC4D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B2E356-C37C-53FA-15F6-8476C14C9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8485DD-C88E-7F71-F37B-491118D3A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1627FB8-9A82-1670-8D01-CB05FA074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D707584-9D70-ACDF-4F51-BB209087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389AB3A-CF1E-33EE-6EF1-5DCA9DAA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163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163761-D612-0AD9-7637-4EB743A0C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D8E849A-C5DB-D37F-7860-B1E49D19D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81BF237-8BC8-18C5-9575-16F5E4682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3C4DBA-E415-5952-1061-56956B64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262D01-C6AB-A4D1-8987-1DD6EAEE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8409FC-07C6-884F-52DC-FBC8F931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60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F29E922-69B0-5036-A3DB-85A6C1681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E04346-F561-47B9-6E2B-93745A5CF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DE9E87-998E-23F9-A482-95E55DCDEE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084BD0-CA88-4D4F-AA70-3CCB5CBA8253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4B7B28-5429-DFBF-9E17-4D25B27E7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E5E318-2CBD-D139-C425-E4B9253A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03611A-7B15-4BA5-B916-B1741D58D8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86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B32F4C-E575-3517-AC09-CC46C478F5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SUOMEN PRESIDENTIT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B75040F-0997-A10F-D4CF-ECEB04575B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OPI KAIKKI NIMET</a:t>
            </a:r>
          </a:p>
          <a:p>
            <a:r>
              <a:rPr lang="fi-FI" dirty="0"/>
              <a:t>ETSI KOLME KUVAA JOKAISESTA PRESIDENTISTÄ</a:t>
            </a:r>
          </a:p>
        </p:txBody>
      </p:sp>
    </p:spTree>
    <p:extLst>
      <p:ext uri="{BB962C8B-B14F-4D97-AF65-F5344CB8AC3E}">
        <p14:creationId xmlns:p14="http://schemas.microsoft.com/office/powerpoint/2010/main" val="18896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F7E363-AB78-11F6-E312-4CA6236F2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KAARLO JUHO STÅHLBERG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8C3212-E280-D5E6-5DA8-D7803DEB7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115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SUOMEN PRESIDENTIT</vt:lpstr>
      <vt:lpstr>1. KAARLO JUHO STÅHLBERG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1</cp:revision>
  <dcterms:created xsi:type="dcterms:W3CDTF">2024-12-04T07:21:27Z</dcterms:created>
  <dcterms:modified xsi:type="dcterms:W3CDTF">2024-12-04T07:32:01Z</dcterms:modified>
</cp:coreProperties>
</file>