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8" r:id="rId25"/>
    <p:sldId id="281" r:id="rId26"/>
    <p:sldId id="279" r:id="rId27"/>
    <p:sldId id="280" r:id="rId28"/>
    <p:sldId id="282" r:id="rId2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7" autoAdjust="0"/>
    <p:restoredTop sz="94660"/>
  </p:normalViewPr>
  <p:slideViewPr>
    <p:cSldViewPr snapToGrid="0">
      <p:cViewPr>
        <p:scale>
          <a:sx n="60" d="100"/>
          <a:sy n="60" d="100"/>
        </p:scale>
        <p:origin x="-7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929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007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6899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5338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0602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0897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5736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736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32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51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199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045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21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766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970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005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424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526D2B2-C867-4322-A661-BD7678145648}" type="datetimeFigureOut">
              <a:rPr lang="fi-FI" smtClean="0"/>
              <a:t>11.3.2015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64B913F-0A24-40B0-8B5D-0C9C983D440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3707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962" y="582142"/>
            <a:ext cx="9144000" cy="1641490"/>
          </a:xfrm>
        </p:spPr>
        <p:txBody>
          <a:bodyPr/>
          <a:lstStyle/>
          <a:p>
            <a:pPr algn="ctr"/>
            <a:r>
              <a:rPr lang="fi-FI" dirty="0" smtClean="0"/>
              <a:t>Syksy 2014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962" y="3866903"/>
            <a:ext cx="9144000" cy="754025"/>
          </a:xfrm>
        </p:spPr>
        <p:txBody>
          <a:bodyPr>
            <a:noAutofit/>
          </a:bodyPr>
          <a:lstStyle/>
          <a:p>
            <a:pPr algn="ctr"/>
            <a:r>
              <a:rPr lang="fi-FI" sz="3600" dirty="0" smtClean="0">
                <a:latin typeface="AR JULIAN" panose="02000000000000000000" pitchFamily="2" charset="0"/>
              </a:rPr>
              <a:t>3B</a:t>
            </a:r>
          </a:p>
          <a:p>
            <a:pPr algn="ctr"/>
            <a:r>
              <a:rPr lang="fi-FI" sz="3600" dirty="0" err="1" smtClean="0">
                <a:latin typeface="AR JULIAN" panose="02000000000000000000" pitchFamily="2" charset="0"/>
              </a:rPr>
              <a:t>Launeen</a:t>
            </a:r>
            <a:r>
              <a:rPr lang="fi-FI" sz="3600" dirty="0" smtClean="0">
                <a:latin typeface="AR JULIAN" panose="02000000000000000000" pitchFamily="2" charset="0"/>
              </a:rPr>
              <a:t> koulu</a:t>
            </a:r>
          </a:p>
          <a:p>
            <a:pPr algn="ctr"/>
            <a:r>
              <a:rPr lang="fi-FI" sz="3600" dirty="0" smtClean="0">
                <a:latin typeface="AR JULIAN" panose="02000000000000000000" pitchFamily="2" charset="0"/>
              </a:rPr>
              <a:t>Lahti</a:t>
            </a:r>
            <a:endParaRPr lang="fi-FI" sz="3600" dirty="0"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2510" y="867833"/>
            <a:ext cx="6858000" cy="5122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6532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9919" y="1011554"/>
            <a:ext cx="6357670" cy="4748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7339" y="448573"/>
            <a:ext cx="6418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latin typeface="AR BLANCA" panose="02000000000000000000" pitchFamily="2" charset="0"/>
              </a:rPr>
              <a:t>Retki Hiihtomuseolle</a:t>
            </a:r>
            <a:endParaRPr lang="fi-FI" sz="3200" dirty="0">
              <a:latin typeface="AR BLANCA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39" y="1033348"/>
            <a:ext cx="4078577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6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1524" y="867834"/>
            <a:ext cx="6858000" cy="5122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79" y="218935"/>
            <a:ext cx="5072296" cy="60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015" y="867834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2226" y="586596"/>
            <a:ext cx="593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latin typeface="AR BLANCA" panose="02000000000000000000" pitchFamily="2" charset="0"/>
              </a:rPr>
              <a:t>Kulttuurikäynti Galleria Kipinään </a:t>
            </a:r>
            <a:endParaRPr lang="fi-FI" sz="3200" dirty="0">
              <a:latin typeface="AR BLANCA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2777" y="5555411"/>
            <a:ext cx="519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Taiteilija Elisa </a:t>
            </a:r>
            <a:r>
              <a:rPr lang="fi-FI" dirty="0" err="1" smtClean="0"/>
              <a:t>Lientola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117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9764" y="867833"/>
            <a:ext cx="6858000" cy="5122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015" y="867834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8509" y="867835"/>
            <a:ext cx="6858000" cy="5122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8006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0049" y="867835"/>
            <a:ext cx="6858000" cy="5122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8006" y="867834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0268" y="867834"/>
            <a:ext cx="6858000" cy="5122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8224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9497" y="867834"/>
            <a:ext cx="6858000" cy="5122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1741" y="867834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8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2" y="155275"/>
            <a:ext cx="4858829" cy="6478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0868" y="621102"/>
            <a:ext cx="6590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latin typeface="AR BLANCA" panose="02000000000000000000" pitchFamily="2" charset="0"/>
              </a:rPr>
              <a:t>Opiskelu- ja eväsretki </a:t>
            </a:r>
            <a:r>
              <a:rPr lang="fi-FI" sz="3200" dirty="0" err="1" smtClean="0">
                <a:latin typeface="AR BLANCA" panose="02000000000000000000" pitchFamily="2" charset="0"/>
              </a:rPr>
              <a:t>Liipolan</a:t>
            </a:r>
            <a:r>
              <a:rPr lang="fi-FI" sz="3200" dirty="0" smtClean="0">
                <a:latin typeface="AR BLANCA" panose="02000000000000000000" pitchFamily="2" charset="0"/>
              </a:rPr>
              <a:t> laavulle</a:t>
            </a:r>
            <a:endParaRPr lang="fi-FI" sz="3200" dirty="0">
              <a:latin typeface="AR BLANCA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19" y="1695090"/>
            <a:ext cx="6584830" cy="49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8509" y="867834"/>
            <a:ext cx="6858000" cy="5122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8006" y="867834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9498" y="867834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4974" y="483079"/>
            <a:ext cx="591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latin typeface="AR BLANCA" panose="02000000000000000000" pitchFamily="2" charset="0"/>
              </a:rPr>
              <a:t>Tonttuilua omassa luokassa</a:t>
            </a:r>
            <a:endParaRPr lang="fi-FI" sz="3200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4992" y="867832"/>
            <a:ext cx="6858000" cy="5122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3500" y="867835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1256" y="867835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1238" y="431320"/>
            <a:ext cx="5865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smtClean="0">
                <a:latin typeface="AR BLANCA" panose="02000000000000000000" pitchFamily="2" charset="0"/>
              </a:rPr>
              <a:t>Kukkasipuleiden </a:t>
            </a:r>
            <a:r>
              <a:rPr lang="fi-FI" sz="3200" dirty="0" smtClean="0">
                <a:latin typeface="AR BLANCA" panose="02000000000000000000" pitchFamily="2" charset="0"/>
              </a:rPr>
              <a:t>istutusta marraskuussa koulunpihalla</a:t>
            </a:r>
            <a:r>
              <a:rPr lang="fi-FI" dirty="0" smtClean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38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4993" y="867835"/>
            <a:ext cx="6858000" cy="5122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8994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36" y="0"/>
            <a:ext cx="91817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8052" y="5589916"/>
            <a:ext cx="5969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latin typeface="AR BLANCA" panose="02000000000000000000" pitchFamily="2" charset="0"/>
              </a:rPr>
              <a:t>Joulukuvaelma </a:t>
            </a:r>
            <a:r>
              <a:rPr lang="fi-FI" sz="3200" dirty="0" err="1" smtClean="0">
                <a:latin typeface="AR BLANCA" panose="02000000000000000000" pitchFamily="2" charset="0"/>
              </a:rPr>
              <a:t>Liipolan</a:t>
            </a:r>
            <a:r>
              <a:rPr lang="fi-FI" sz="3200" dirty="0" smtClean="0">
                <a:latin typeface="AR BLANCA" panose="02000000000000000000" pitchFamily="2" charset="0"/>
              </a:rPr>
              <a:t> seurakuntatalolla</a:t>
            </a:r>
            <a:endParaRPr lang="fi-FI" sz="3200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7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857"/>
            <a:ext cx="6271332" cy="4684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b="14213"/>
          <a:stretch/>
        </p:blipFill>
        <p:spPr>
          <a:xfrm>
            <a:off x="6377796" y="483078"/>
            <a:ext cx="5814204" cy="43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4513" y="1035170"/>
            <a:ext cx="9696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 smtClean="0">
                <a:latin typeface="AR BLANCA" panose="02000000000000000000" pitchFamily="2" charset="0"/>
              </a:rPr>
              <a:t>Hyvää ja </a:t>
            </a:r>
            <a:r>
              <a:rPr lang="fi-FI" sz="6000" dirty="0">
                <a:latin typeface="AR BLANCA" panose="02000000000000000000" pitchFamily="2" charset="0"/>
              </a:rPr>
              <a:t>R</a:t>
            </a:r>
            <a:r>
              <a:rPr lang="fi-FI" sz="6000" dirty="0" smtClean="0">
                <a:latin typeface="AR BLANCA" panose="02000000000000000000" pitchFamily="2" charset="0"/>
              </a:rPr>
              <a:t>auhallista Joulua!</a:t>
            </a:r>
            <a:endParaRPr lang="fi-FI" sz="6000" dirty="0">
              <a:latin typeface="AR BLANCA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4585"/>
            <a:ext cx="12192000" cy="257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2" y="207032"/>
            <a:ext cx="4781191" cy="6374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35" y="207032"/>
            <a:ext cx="4781191" cy="63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8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48246" y="999394"/>
            <a:ext cx="6470350" cy="4832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8377" y="414068"/>
            <a:ext cx="6487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latin typeface="AR BLANCA" panose="02000000000000000000" pitchFamily="2" charset="0"/>
              </a:rPr>
              <a:t>Retken päätteeksi oppilaat rakentelivat metsästä löytämistään materiaaleista </a:t>
            </a:r>
            <a:r>
              <a:rPr lang="fi-FI" sz="3200" dirty="0" err="1" smtClean="0">
                <a:latin typeface="AR BLANCA" panose="02000000000000000000" pitchFamily="2" charset="0"/>
              </a:rPr>
              <a:t>Männiäisten</a:t>
            </a:r>
            <a:r>
              <a:rPr lang="fi-FI" sz="3200" dirty="0" smtClean="0">
                <a:latin typeface="AR BLANCA" panose="02000000000000000000" pitchFamily="2" charset="0"/>
              </a:rPr>
              <a:t> majoja.</a:t>
            </a:r>
            <a:endParaRPr lang="fi-FI" sz="3200" dirty="0">
              <a:latin typeface="AR BLANCA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 r="6666"/>
          <a:stretch/>
        </p:blipFill>
        <p:spPr>
          <a:xfrm rot="5400000">
            <a:off x="5732342" y="2152379"/>
            <a:ext cx="4595702" cy="44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3559" y="936856"/>
            <a:ext cx="6490773" cy="4848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4588" y="947633"/>
            <a:ext cx="6478435" cy="483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3964" y="977261"/>
            <a:ext cx="6495692" cy="4851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1414" y="956515"/>
            <a:ext cx="6331753" cy="47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034" y="1031660"/>
            <a:ext cx="6516544" cy="4867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1004" y="1022600"/>
            <a:ext cx="6444944" cy="4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9829" y="967818"/>
            <a:ext cx="6447247" cy="4815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9366" y="379562"/>
            <a:ext cx="6711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latin typeface="AR BLANCA" panose="02000000000000000000" pitchFamily="2" charset="0"/>
              </a:rPr>
              <a:t>Pyöräretki Pikku-Vesijärvelle</a:t>
            </a:r>
            <a:endParaRPr lang="fi-FI" sz="3200" dirty="0">
              <a:latin typeface="AR BLANCA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34309" y="1552757"/>
            <a:ext cx="6756408" cy="504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66" y="2605497"/>
            <a:ext cx="5693434" cy="4252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6798" y="867833"/>
            <a:ext cx="6858000" cy="5122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7" b="17381"/>
          <a:stretch/>
        </p:blipFill>
        <p:spPr>
          <a:xfrm rot="16200000">
            <a:off x="2908361" y="529526"/>
            <a:ext cx="4183810" cy="31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8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81</TotalTime>
  <Words>47</Words>
  <Application>Microsoft Office PowerPoint</Application>
  <PresentationFormat>Mukautettu</PresentationFormat>
  <Paragraphs>14</Paragraphs>
  <Slides>28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29" baseType="lpstr">
      <vt:lpstr>Depth</vt:lpstr>
      <vt:lpstr>Syksy 2014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Syksy 2014</dc:title>
  <dc:creator>Teemu Mäkelä</dc:creator>
  <cp:lastModifiedBy>Huolto</cp:lastModifiedBy>
  <cp:revision>10</cp:revision>
  <dcterms:created xsi:type="dcterms:W3CDTF">2014-12-17T19:05:04Z</dcterms:created>
  <dcterms:modified xsi:type="dcterms:W3CDTF">2015-03-11T11:09:12Z</dcterms:modified>
</cp:coreProperties>
</file>